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24" autoAdjust="0"/>
    <p:restoredTop sz="94660"/>
  </p:normalViewPr>
  <p:slideViewPr>
    <p:cSldViewPr>
      <p:cViewPr>
        <p:scale>
          <a:sx n="66" d="100"/>
          <a:sy n="66" d="100"/>
        </p:scale>
        <p:origin x="-64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0DA0D-5A05-43F6-BAB4-3A9B1997B945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05ACA-15B4-41ED-B6E6-11A8B30C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Jar5a_PlX1g" TargetMode="External"/><Relationship Id="rId3" Type="http://schemas.openxmlformats.org/officeDocument/2006/relationships/image" Target="../media/image8.jpeg"/><Relationship Id="rId7" Type="http://schemas.openxmlformats.org/officeDocument/2006/relationships/hyperlink" Target="https://twitter.com/hotzareena?lang=en" TargetMode="External"/><Relationship Id="rId2" Type="http://schemas.openxmlformats.org/officeDocument/2006/relationships/hyperlink" Target="http://www.hotzareena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lus.google.com/u/1/113526940969624741327" TargetMode="External"/><Relationship Id="rId5" Type="http://schemas.openxmlformats.org/officeDocument/2006/relationships/hyperlink" Target="https://www.facebook.com/Call-girls-in-singapore-1117725881693110/" TargetMode="External"/><Relationship Id="rId4" Type="http://schemas.openxmlformats.org/officeDocument/2006/relationships/image" Target="../media/image9.jpeg"/><Relationship Id="rId9" Type="http://schemas.openxmlformats.org/officeDocument/2006/relationships/hyperlink" Target="https://www.flickr.com/photos/153279453@N07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tzareena.com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odes escor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362200"/>
            <a:ext cx="8624957" cy="4191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00200" y="487740"/>
            <a:ext cx="5791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/>
              <a:t>Welcome To Call Girl In Singapore</a:t>
            </a:r>
            <a:endParaRPr lang="en-US" sz="4800" dirty="0"/>
          </a:p>
        </p:txBody>
      </p:sp>
    </p:spTree>
  </p:cSld>
  <p:clrMapOvr>
    <a:masterClrMapping/>
  </p:clrMapOvr>
  <p:transition advTm="1000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5fb1b37de6ead183c41d255e342aa69--indian-actresses-bollywood-actr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17525" cy="6858000"/>
          </a:xfrm>
          <a:prstGeom prst="rect">
            <a:avLst/>
          </a:prstGeom>
        </p:spPr>
      </p:pic>
      <p:pic>
        <p:nvPicPr>
          <p:cNvPr id="7" name="Picture 6" descr="2015-New-Fashion-Swimwear-Models-Sexy-Girl-Bikini-Beach-Swimsu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8530" y="2514600"/>
            <a:ext cx="2120070" cy="303723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581400" y="762000"/>
            <a:ext cx="5562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We Are Providing Sexy Models Service In Singapore India etc.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876800" y="5638800"/>
            <a:ext cx="441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Contact With Us For </a:t>
            </a:r>
            <a:r>
              <a:rPr lang="en-US" sz="2800" dirty="0"/>
              <a:t>A</a:t>
            </a:r>
            <a:r>
              <a:rPr lang="en-US" sz="2800" dirty="0" smtClean="0"/>
              <a:t>ny </a:t>
            </a:r>
            <a:r>
              <a:rPr lang="en-US" sz="2800" dirty="0" err="1" smtClean="0"/>
              <a:t>Quaries</a:t>
            </a:r>
            <a:r>
              <a:rPr lang="en-US" sz="2800" dirty="0" smtClean="0"/>
              <a:t> :- +6585041100 </a:t>
            </a:r>
            <a:endParaRPr lang="en-US" sz="2800" dirty="0"/>
          </a:p>
        </p:txBody>
      </p:sp>
    </p:spTree>
  </p:cSld>
  <p:clrMapOvr>
    <a:masterClrMapping/>
  </p:clrMapOvr>
  <p:transition advTm="3000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show-image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Sexy Singapore Models</a:t>
            </a:r>
            <a:endParaRPr lang="en-US" dirty="0"/>
          </a:p>
        </p:txBody>
      </p:sp>
      <p:pic>
        <p:nvPicPr>
          <p:cNvPr id="15" name="Content Placeholder 8" descr="Zhu_Ying_200315_063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09600" y="1600200"/>
            <a:ext cx="2209800" cy="4525963"/>
          </a:xfrm>
        </p:spPr>
      </p:pic>
      <p:pic>
        <p:nvPicPr>
          <p:cNvPr id="16" name="Content Placeholder 9" descr="CQVmudOWwAAZsc8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227446" y="1600200"/>
            <a:ext cx="2535554" cy="4525963"/>
          </a:xfrm>
        </p:spPr>
      </p:pic>
      <p:pic>
        <p:nvPicPr>
          <p:cNvPr id="17" name="Picture 16" descr="b49ba0406ab8f26000c6f4e6d4969ce8--asian-beauty-sexy-wome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1800" y="1600200"/>
            <a:ext cx="3048000" cy="4495800"/>
          </a:xfrm>
          <a:prstGeom prst="rect">
            <a:avLst/>
          </a:prstGeom>
        </p:spPr>
      </p:pic>
    </p:spTree>
  </p:cSld>
  <p:clrMapOvr>
    <a:masterClrMapping/>
  </p:clrMapOvr>
  <p:transition advTm="5000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172200" y="685800"/>
            <a:ext cx="228600" cy="3276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eb-bazaar-india-website-designing-480x445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4114800"/>
            <a:ext cx="2050771" cy="2209800"/>
          </a:xfrm>
          <a:prstGeom prst="rect">
            <a:avLst/>
          </a:prstGeom>
        </p:spPr>
      </p:pic>
      <p:pic>
        <p:nvPicPr>
          <p:cNvPr id="12" name="Picture 11" descr="social-networ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943600" cy="5943600"/>
          </a:xfrm>
          <a:prstGeom prst="rect">
            <a:avLst/>
          </a:prstGeom>
        </p:spPr>
      </p:pic>
      <p:sp>
        <p:nvSpPr>
          <p:cNvPr id="14" name="Rectangle 13">
            <a:hlinkClick r:id="rId5"/>
          </p:cNvPr>
          <p:cNvSpPr/>
          <p:nvPr/>
        </p:nvSpPr>
        <p:spPr>
          <a:xfrm>
            <a:off x="6019800" y="762000"/>
            <a:ext cx="2514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6"/>
          </p:cNvPr>
          <p:cNvSpPr/>
          <p:nvPr/>
        </p:nvSpPr>
        <p:spPr>
          <a:xfrm>
            <a:off x="6019800" y="1447800"/>
            <a:ext cx="2514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rId7"/>
          </p:cNvPr>
          <p:cNvSpPr/>
          <p:nvPr/>
        </p:nvSpPr>
        <p:spPr>
          <a:xfrm>
            <a:off x="6019800" y="2133600"/>
            <a:ext cx="2514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rId8"/>
          </p:cNvPr>
          <p:cNvSpPr/>
          <p:nvPr/>
        </p:nvSpPr>
        <p:spPr>
          <a:xfrm>
            <a:off x="6019800" y="2819400"/>
            <a:ext cx="2514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796812" y="2831068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YouTube</a:t>
            </a:r>
            <a:endParaRPr lang="en-US" b="1" dirty="0"/>
          </a:p>
        </p:txBody>
      </p:sp>
      <p:sp>
        <p:nvSpPr>
          <p:cNvPr id="20" name="Rectangle 19"/>
          <p:cNvSpPr/>
          <p:nvPr/>
        </p:nvSpPr>
        <p:spPr>
          <a:xfrm>
            <a:off x="6694669" y="773668"/>
            <a:ext cx="1090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Facebook</a:t>
            </a:r>
            <a:endParaRPr lang="en-US" b="1" dirty="0"/>
          </a:p>
        </p:txBody>
      </p:sp>
      <p:sp>
        <p:nvSpPr>
          <p:cNvPr id="21" name="Rectangle 20"/>
          <p:cNvSpPr/>
          <p:nvPr/>
        </p:nvSpPr>
        <p:spPr>
          <a:xfrm>
            <a:off x="6629400" y="1447800"/>
            <a:ext cx="1266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Plus google</a:t>
            </a:r>
            <a:endParaRPr lang="en-US" b="1" dirty="0"/>
          </a:p>
        </p:txBody>
      </p:sp>
      <p:sp>
        <p:nvSpPr>
          <p:cNvPr id="22" name="Rectangle 21"/>
          <p:cNvSpPr/>
          <p:nvPr/>
        </p:nvSpPr>
        <p:spPr>
          <a:xfrm>
            <a:off x="6824871" y="2145268"/>
            <a:ext cx="871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Twitter</a:t>
            </a:r>
            <a:endParaRPr lang="en-US" b="1" dirty="0"/>
          </a:p>
        </p:txBody>
      </p:sp>
      <p:sp>
        <p:nvSpPr>
          <p:cNvPr id="23" name="Rectangle 22">
            <a:hlinkClick r:id="rId9"/>
          </p:cNvPr>
          <p:cNvSpPr/>
          <p:nvPr/>
        </p:nvSpPr>
        <p:spPr>
          <a:xfrm>
            <a:off x="6019800" y="3505200"/>
            <a:ext cx="2514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004985" y="3516868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Flickr</a:t>
            </a:r>
            <a:endParaRPr lang="en-US" b="1" dirty="0"/>
          </a:p>
        </p:txBody>
      </p:sp>
    </p:spTree>
  </p:cSld>
  <p:clrMapOvr>
    <a:masterClrMapping/>
  </p:clrMapOvr>
  <p:transition advTm="6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16af3c263af001b1e833fa95856869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401" y="0"/>
            <a:ext cx="3625567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48200" y="2209800"/>
            <a:ext cx="304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Visit </a:t>
            </a:r>
            <a:r>
              <a:rPr lang="en-US" sz="4800" dirty="0"/>
              <a:t>Here:- </a:t>
            </a:r>
          </a:p>
        </p:txBody>
      </p:sp>
      <p:sp>
        <p:nvSpPr>
          <p:cNvPr id="5" name="Rectangle 4"/>
          <p:cNvSpPr/>
          <p:nvPr/>
        </p:nvSpPr>
        <p:spPr>
          <a:xfrm>
            <a:off x="3733800" y="2971800"/>
            <a:ext cx="518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hlinkClick r:id="rId3"/>
              </a:rPr>
              <a:t>http://www.hotzareena.com/</a:t>
            </a:r>
            <a:endParaRPr lang="en-US" sz="2800" dirty="0"/>
          </a:p>
        </p:txBody>
      </p:sp>
    </p:spTree>
  </p:cSld>
  <p:clrMapOvr>
    <a:masterClrMapping/>
  </p:clrMapOvr>
  <p:transition advTm="8000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show-imag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0495"/>
            <a:ext cx="9144000" cy="385010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71600" y="5181600"/>
            <a:ext cx="632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Thanks For Watching Our Slide Show</a:t>
            </a:r>
            <a:endParaRPr lang="en-US" sz="3200" dirty="0"/>
          </a:p>
        </p:txBody>
      </p:sp>
    </p:spTree>
  </p:cSld>
  <p:clrMapOvr>
    <a:masterClrMapping/>
  </p:clrMapOvr>
  <p:transition advTm="10000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48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We Are Providing Sexy Models Service In Singapore India etc.  </vt:lpstr>
      <vt:lpstr>Sexy Singapore Models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Singapore Escorts</dc:title>
  <dc:creator>PC</dc:creator>
  <cp:lastModifiedBy>PC</cp:lastModifiedBy>
  <cp:revision>17</cp:revision>
  <dcterms:created xsi:type="dcterms:W3CDTF">2017-07-19T09:54:32Z</dcterms:created>
  <dcterms:modified xsi:type="dcterms:W3CDTF">2017-08-04T06:09:59Z</dcterms:modified>
</cp:coreProperties>
</file>