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99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EE42E6-2AF8-4188-87D2-8641C60F9E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973F57F-37C6-4C4F-A2C2-95A63E348B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344E84-91DF-444D-825A-30AAA4EC6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F4E92-A4F6-4956-AA1F-01DE67B858C3}" type="datetimeFigureOut">
              <a:rPr lang="en-US" smtClean="0"/>
              <a:t>14-Mar-21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9B70DA-F534-4895-93C8-B0B909D69C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3EC80E-6C37-4DD7-934D-B1AEF4D566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6AA0C-4A24-4205-969D-EE6E57F4C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131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17E29C-933C-4445-A783-1DD607536F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5FC08AC-CFB0-4278-AAD1-1635811486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D259F9-34D1-4C8C-9021-4E0773B7D9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F4E92-A4F6-4956-AA1F-01DE67B858C3}" type="datetimeFigureOut">
              <a:rPr lang="en-US" smtClean="0"/>
              <a:t>14-Mar-21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4CA8B5F-BB47-4ACF-98E5-4E856BE52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6DECE5-C63D-4575-A360-DA88FB83DA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6AA0C-4A24-4205-969D-EE6E57F4C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271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8396F07-9918-42B2-9BA5-221410F1855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1AF7133-E789-47A1-AD04-728EAD84A5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9DC297-68B5-4A0E-9F3E-153AFB4CE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F4E92-A4F6-4956-AA1F-01DE67B858C3}" type="datetimeFigureOut">
              <a:rPr lang="en-US" smtClean="0"/>
              <a:t>14-Mar-21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1C4DA7-5788-455B-B366-72486C412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72B7F1-E76E-49B7-B7FD-C72B6F1A8B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6AA0C-4A24-4205-969D-EE6E57F4C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1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E02216-A895-4B4E-8EDF-FAC0138F0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C19969-3F56-4D50-8737-2F44331F79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A9B775-0130-4009-9243-DADB8C41ED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F4E92-A4F6-4956-AA1F-01DE67B858C3}" type="datetimeFigureOut">
              <a:rPr lang="en-US" smtClean="0"/>
              <a:t>14-Mar-21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F8630-64DB-47C6-A674-C6F372966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EF1A91-A9A5-4731-B684-2FC7D2DD47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6AA0C-4A24-4205-969D-EE6E57F4C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952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C69900-8411-4CFE-9874-752565389F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66C610-0172-4985-BBB1-8CCC8463A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EA469E-7036-4D3C-A9EB-A3ED302ED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F4E92-A4F6-4956-AA1F-01DE67B858C3}" type="datetimeFigureOut">
              <a:rPr lang="en-US" smtClean="0"/>
              <a:t>14-Mar-21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23E02C-0BDF-43B6-973D-013892D29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D611B0-33C3-44E4-A82A-9947830BC3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6AA0C-4A24-4205-969D-EE6E57F4C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532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F69A13-6345-4213-8B20-01FDCB941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045D38-DB71-4B7D-8261-5EB1C87ED1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18C3004-9A93-4659-8257-53CC4917C4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BC32D8-2C76-44BC-84AE-7E64BE68ED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F4E92-A4F6-4956-AA1F-01DE67B858C3}" type="datetimeFigureOut">
              <a:rPr lang="en-US" smtClean="0"/>
              <a:t>14-Mar-21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BAD210-2CCE-459A-B2AA-081A0E4DB8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D65113-0E4D-4E88-8D8C-C195E127B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6AA0C-4A24-4205-969D-EE6E57F4C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398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257F5C-364F-4EFD-B34F-EF00E197BC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4A25CFF-00D9-4A93-86AE-10335E41B3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82DD5F-9EE8-49DC-AE15-5881603F42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75B294-4B8B-4D2B-80B4-0AA91284A27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B4843CB-E30C-4DB0-856D-C4DC9A24A6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8BE1F89-F11C-4E42-9191-AB864E0A1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F4E92-A4F6-4956-AA1F-01DE67B858C3}" type="datetimeFigureOut">
              <a:rPr lang="en-US" smtClean="0"/>
              <a:t>14-Mar-21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4B76C42-E427-404E-8CE1-246AA02C8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EEECD26-9CAD-4960-948E-5C81667CB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6AA0C-4A24-4205-969D-EE6E57F4C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F1FE7-A65B-44E3-8CD3-E49BB98CE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656D0C-5817-4C26-975C-9EDECC029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F4E92-A4F6-4956-AA1F-01DE67B858C3}" type="datetimeFigureOut">
              <a:rPr lang="en-US" smtClean="0"/>
              <a:t>14-Mar-21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98ADFA-3500-4D7B-B9A4-6E73192D2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E53DB2D-9BBF-4979-BF99-C56EC41D5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6AA0C-4A24-4205-969D-EE6E57F4C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11918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F211F8-A62C-465E-95B7-9C6DF8EEE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F4E92-A4F6-4956-AA1F-01DE67B858C3}" type="datetimeFigureOut">
              <a:rPr lang="en-US" smtClean="0"/>
              <a:t>14-Mar-21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6CFF02-9861-4B73-8BF1-9476D0FA4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10E5B9-BF27-432F-AF24-70D23923E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6AA0C-4A24-4205-969D-EE6E57F4C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2195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ED5AB5-0924-4E60-86C8-988C7E9321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FA3AF9-61B9-4A48-AC17-304B029774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392064-AFB2-437F-886D-2C0C822F4DD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75A054-1C55-47C0-9B99-576FB86C82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F4E92-A4F6-4956-AA1F-01DE67B858C3}" type="datetimeFigureOut">
              <a:rPr lang="en-US" smtClean="0"/>
              <a:t>14-Mar-21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D7115E-B0FA-4AB8-AF9C-759C9F0227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891BA5-B120-4B22-AA3C-450DEED8B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6AA0C-4A24-4205-969D-EE6E57F4C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026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11FAA-90D0-43E2-8F9E-DA24307072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4101A68-E8AE-46DB-90B8-E9B94C70BC5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3D1F9E-712A-47E1-B382-486F2A9B91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A2CF2C5-976B-48F5-B9E1-638679162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CF4E92-A4F6-4956-AA1F-01DE67B858C3}" type="datetimeFigureOut">
              <a:rPr lang="en-US" smtClean="0"/>
              <a:t>14-Mar-21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8F71E7F-3B8E-42E0-BC97-926127A86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5C8B0F-2585-4EB7-AF89-7D3651EEC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96AA0C-4A24-4205-969D-EE6E57F4C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2154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E4CAF9-3D1E-4A3B-BFA4-325F80F006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5D3E17-DD14-4631-8315-3A20D41A51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60013C-C5AA-4C0F-81B5-5ADE1C388E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CF4E92-A4F6-4956-AA1F-01DE67B858C3}" type="datetimeFigureOut">
              <a:rPr lang="en-US" smtClean="0"/>
              <a:t>14-Mar-21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28E38B-8590-4942-9880-C2A5A9973D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9D9186-5E74-4785-A5CA-61173A9D81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96AA0C-4A24-4205-969D-EE6E57F4CE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917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3EE831A-3ED3-47BA-8EB1-ABCAB42F32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895739"/>
            <a:ext cx="12192000" cy="4991877"/>
          </a:xfrm>
        </p:spPr>
        <p:txBody>
          <a:bodyPr>
            <a:normAutofit/>
          </a:bodyPr>
          <a:lstStyle/>
          <a:p>
            <a:r>
              <a:rPr lang="el-GR" sz="4000" b="1" dirty="0">
                <a:solidFill>
                  <a:srgbClr val="FF0000"/>
                </a:solidFill>
                <a:latin typeface="Comic Sans MS" panose="030F0702030302020204" pitchFamily="66" charset="0"/>
              </a:rPr>
              <a:t>Η σκάλα των αριθμών</a:t>
            </a:r>
          </a:p>
          <a:p>
            <a:endParaRPr lang="el-GR" sz="36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endParaRPr lang="el-GR" sz="36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endParaRPr lang="el-GR" sz="36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endParaRPr lang="el-GR" sz="36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endParaRPr lang="el-GR" sz="36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endParaRPr lang="el-GR" sz="3600" b="1" dirty="0">
              <a:solidFill>
                <a:srgbClr val="FF0000"/>
              </a:solidFill>
              <a:latin typeface="Comic Sans MS" panose="030F0702030302020204" pitchFamily="66" charset="0"/>
            </a:endParaRPr>
          </a:p>
          <a:p>
            <a:r>
              <a:rPr lang="el-GR" b="1" dirty="0">
                <a:solidFill>
                  <a:srgbClr val="FF0000"/>
                </a:solidFill>
                <a:latin typeface="Comic Sans MS" panose="030F0702030302020204" pitchFamily="66" charset="0"/>
              </a:rPr>
              <a:t>10</a:t>
            </a:r>
            <a:r>
              <a:rPr lang="el-GR" b="1" baseline="30000" dirty="0">
                <a:solidFill>
                  <a:srgbClr val="FF0000"/>
                </a:solidFill>
                <a:latin typeface="Comic Sans MS" panose="030F0702030302020204" pitchFamily="66" charset="0"/>
              </a:rPr>
              <a:t>ο</a:t>
            </a:r>
            <a:r>
              <a:rPr lang="el-GR" b="1" dirty="0">
                <a:solidFill>
                  <a:srgbClr val="FF0000"/>
                </a:solidFill>
                <a:latin typeface="Comic Sans MS" panose="030F0702030302020204" pitchFamily="66" charset="0"/>
              </a:rPr>
              <a:t> Νηπιαγωγείο Γαλατσίου                                Μαντικού Σταματία</a:t>
            </a:r>
          </a:p>
        </p:txBody>
      </p:sp>
      <p:pic>
        <p:nvPicPr>
          <p:cNvPr id="17" name="Content Placeholder 4">
            <a:extLst>
              <a:ext uri="{FF2B5EF4-FFF2-40B4-BE49-F238E27FC236}">
                <a16:creationId xmlns:a16="http://schemas.microsoft.com/office/drawing/2014/main" id="{72850EBC-9DDA-44EA-8F42-8935E955DA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3087" y="1516418"/>
            <a:ext cx="3925825" cy="3825163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37C5D4D6-5C11-4C0D-BE64-6387311907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057" y="4416374"/>
            <a:ext cx="178141" cy="319995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C334A63-4FBA-4127-8D00-B76715626CC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246" y="4084540"/>
            <a:ext cx="211658" cy="31999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2A677560-21C6-4D1E-A776-A2D851862CB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2972" y="3792248"/>
            <a:ext cx="211658" cy="314179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0C3DF4A-65E2-4DAE-B7AE-159FD7A73FD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4630" y="3494139"/>
            <a:ext cx="241382" cy="33927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B180D02A-1752-48C4-A33C-0F408E0DA04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6012" y="3201523"/>
            <a:ext cx="229987" cy="29261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A4C3938-140B-4B8F-AA69-E009B063DB6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0006" y="2880914"/>
            <a:ext cx="246960" cy="29261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E3E11DE-E6E7-48B1-AB4F-A0FCD99F23A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2987" y="2588298"/>
            <a:ext cx="211932" cy="29261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E74C9628-74AF-427B-A96D-C556CDBA8BF6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3317" y="2271011"/>
            <a:ext cx="209561" cy="303043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A25E08FE-C651-4D2A-86EF-82892A7B3D50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878" y="1987546"/>
            <a:ext cx="209561" cy="283465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ED8ADA1A-29C1-42CF-9B90-C39D1F58893C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4480" y="1626961"/>
            <a:ext cx="415699" cy="314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3582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58BF155-BCC7-4A95-8A95-9217F301F2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191" y="0"/>
            <a:ext cx="7398607" cy="720890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7ECA138-E8D6-4849-B418-A5479AB6E4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62" y="310680"/>
            <a:ext cx="329285" cy="5914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381A1F1-B0BD-466A-B654-C04D73ADB9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562" y="1738880"/>
            <a:ext cx="464794" cy="7026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D1D8E46-7482-4C59-AEB4-0F21E8DB13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496" y="3449542"/>
            <a:ext cx="420989" cy="6249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DD82038-83E7-41F1-956C-BB33C40187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1207" y="4731031"/>
            <a:ext cx="499994" cy="70275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6CDE73A-5F4B-4913-9AED-02015259FC6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035" y="5933279"/>
            <a:ext cx="541166" cy="68853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341BE5F-BCF4-4C9A-AB64-F917FC160B2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968" y="5933279"/>
            <a:ext cx="541166" cy="64121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72FD6B4-DC8F-40D8-ABAA-43A66FAC3E8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968" y="4792575"/>
            <a:ext cx="464408" cy="64121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84AF03D-E53D-432F-B052-BDD28EE96FD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968" y="3441973"/>
            <a:ext cx="437371" cy="63247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6A6737F-B49F-440E-93C6-D07500DBD7E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3716" y="1860383"/>
            <a:ext cx="429669" cy="58119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EE06F4C-E696-477A-9644-6DF4A030EC0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4473" y="292247"/>
            <a:ext cx="831398" cy="628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641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99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58BF155-BCC7-4A95-8A95-9217F301F26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191" y="0"/>
            <a:ext cx="7398607" cy="720890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7ECA138-E8D6-4849-B418-A5479AB6E4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8147" y="5449559"/>
            <a:ext cx="329285" cy="5914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381A1F1-B0BD-466A-B654-C04D73ADB9B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9893" y="4761999"/>
            <a:ext cx="464794" cy="70269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D1D8E46-7482-4C59-AEB4-0F21E8DB13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1790" y="4307207"/>
            <a:ext cx="420989" cy="62490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1DD82038-83E7-41F1-956C-BB33C40187B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2285" y="3604450"/>
            <a:ext cx="499994" cy="702757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6CDE73A-5F4B-4913-9AED-02015259FC6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4414" y="3105273"/>
            <a:ext cx="541166" cy="68853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341BE5F-BCF4-4C9A-AB64-F917FC160B2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3985" y="2498202"/>
            <a:ext cx="541166" cy="641213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72FD6B4-DC8F-40D8-ABAA-43A66FAC3E8B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1356" y="1956069"/>
            <a:ext cx="464408" cy="641213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B84AF03D-E53D-432F-B052-BDD28EE96FD0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5764" y="1413936"/>
            <a:ext cx="437371" cy="63247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96A6737F-B49F-440E-93C6-D07500DBD7E4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1164" y="902173"/>
            <a:ext cx="429669" cy="581196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DEE06F4C-E696-477A-9644-6DF4A030EC0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5999" y="189610"/>
            <a:ext cx="831398" cy="6283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3391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9</Words>
  <Application>Microsoft Office PowerPoint</Application>
  <PresentationFormat>Widescreen</PresentationFormat>
  <Paragraphs>8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Comic Sans MS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Jim</dc:creator>
  <cp:lastModifiedBy>Jim</cp:lastModifiedBy>
  <cp:revision>4</cp:revision>
  <dcterms:created xsi:type="dcterms:W3CDTF">2021-03-14T21:09:16Z</dcterms:created>
  <dcterms:modified xsi:type="dcterms:W3CDTF">2021-03-14T21:31:42Z</dcterms:modified>
</cp:coreProperties>
</file>