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slimming-surgerie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slimming-surgeri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weight-loss-clini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Slimming Surgeries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b="1" dirty="0">
                <a:solidFill>
                  <a:schemeClr val="tx1"/>
                </a:solidFill>
                <a:hlinkClick r:id="rId2"/>
              </a:rPr>
              <a:t>Slimming </a:t>
            </a:r>
            <a:r>
              <a:rPr lang="en-US" b="1" dirty="0" smtClean="0">
                <a:solidFill>
                  <a:schemeClr val="tx1"/>
                </a:solidFill>
                <a:hlinkClick r:id="rId2"/>
              </a:rPr>
              <a:t>Surgeries </a:t>
            </a:r>
            <a:r>
              <a:rPr lang="en-US" b="1" dirty="0">
                <a:solidFill>
                  <a:schemeClr val="tx1"/>
                </a:solidFill>
                <a:hlinkClick r:id="rId2"/>
              </a:rPr>
              <a:t>in Dubai</a:t>
            </a:r>
            <a:r>
              <a:rPr lang="en-US" dirty="0">
                <a:solidFill>
                  <a:schemeClr val="tx1"/>
                </a:solidFill>
              </a:rPr>
              <a:t> help you to lose weight and provide you with an hourglass figure. It is the best for people who are tired of trying diets and exercises for losing weight. It includes several types such as gastric bypass, sleeve reduction, and gastric banding. It reduces obesity which eventually helps to decrease further complications</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Slimming Surgeries in Dubai</a:t>
            </a:r>
            <a:endParaRPr lang="en-US" dirty="0"/>
          </a:p>
        </p:txBody>
      </p:sp>
      <p:pic>
        <p:nvPicPr>
          <p:cNvPr id="14" name="Content Placeholder 1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1600200"/>
            <a:ext cx="4849265" cy="485896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Slimming Surgeries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800" dirty="0"/>
              <a:t>Are you struggling to lose weight even after trying every possible diet and exercise regime? Are you considering a </a:t>
            </a:r>
            <a:r>
              <a:rPr lang="en-US" sz="1800" b="1" dirty="0" smtClean="0">
                <a:hlinkClick r:id="rId2"/>
              </a:rPr>
              <a:t>Slimming </a:t>
            </a:r>
            <a:r>
              <a:rPr lang="en-US" sz="1800" b="1" dirty="0">
                <a:hlinkClick r:id="rId2"/>
              </a:rPr>
              <a:t>S</a:t>
            </a:r>
            <a:r>
              <a:rPr lang="en-US" sz="1800" b="1" dirty="0" smtClean="0">
                <a:hlinkClick r:id="rId2"/>
              </a:rPr>
              <a:t>urgery </a:t>
            </a:r>
            <a:r>
              <a:rPr lang="en-US" sz="1800" b="1" dirty="0">
                <a:hlinkClick r:id="rId2"/>
              </a:rPr>
              <a:t>in Dubai</a:t>
            </a:r>
            <a:r>
              <a:rPr lang="en-US" sz="1800" dirty="0"/>
              <a:t> as a solution? Before you make any decisions, it's important to understand the benefits, risks, and costs associated with this procedure. In this article, we'll explore everything you need to know about slimming surgeries in Dubai, including the different types available, how they work, and the potential outcomes.</a:t>
            </a:r>
          </a:p>
          <a:p>
            <a:pPr marL="0" indent="0">
              <a:buNone/>
            </a:pPr>
            <a:endParaRPr lang="en-US" sz="1800" b="1" dirty="0" smtClean="0"/>
          </a:p>
          <a:p>
            <a:pPr marL="0" indent="0">
              <a:buNone/>
            </a:pPr>
            <a:r>
              <a:rPr lang="en-US" sz="1800" b="1" dirty="0" smtClean="0"/>
              <a:t>What </a:t>
            </a:r>
            <a:r>
              <a:rPr lang="en-US" sz="1800" b="1" dirty="0"/>
              <a:t>is Slimming Surgery?</a:t>
            </a:r>
          </a:p>
          <a:p>
            <a:pPr marL="0" indent="0">
              <a:buNone/>
            </a:pPr>
            <a:r>
              <a:rPr lang="en-US" sz="1800" b="1" dirty="0"/>
              <a:t>Slimming </a:t>
            </a:r>
            <a:r>
              <a:rPr lang="en-US" sz="1800" b="1" dirty="0" smtClean="0"/>
              <a:t>Surgeries in Dubai</a:t>
            </a:r>
            <a:r>
              <a:rPr lang="en-US" sz="1800" dirty="0" smtClean="0"/>
              <a:t>, </a:t>
            </a:r>
            <a:r>
              <a:rPr lang="en-US" sz="1800" dirty="0"/>
              <a:t>also known as bariatric surgery or weight loss surgery, is a surgical procedure that is designed to help people who are severely overweight or obese lose weight. These procedures work by reducing the size of the stomach or changing the way that food is digested, which helps patients to feel full more quickly and eat less food overall.</a:t>
            </a:r>
          </a:p>
          <a:p>
            <a:pPr marL="0" indent="0">
              <a:buNone/>
            </a:pPr>
            <a:endParaRPr lang="en-US" sz="1800" b="1" dirty="0" smtClean="0"/>
          </a:p>
          <a:p>
            <a:pPr marL="0" indent="0">
              <a:buNone/>
            </a:pPr>
            <a:r>
              <a:rPr lang="en-US" sz="1800" b="1" dirty="0" smtClean="0"/>
              <a:t>Types </a:t>
            </a:r>
            <a:r>
              <a:rPr lang="en-US" sz="1800" b="1" dirty="0"/>
              <a:t>of Slimming Surgeries in Dubai</a:t>
            </a:r>
          </a:p>
          <a:p>
            <a:pPr marL="0" indent="0">
              <a:buNone/>
            </a:pPr>
            <a:r>
              <a:rPr lang="en-US" sz="1800" dirty="0"/>
              <a:t>There are several different types of slimming surgeries available in Dubai, each with its own benefits and risks. These include:</a:t>
            </a:r>
          </a:p>
          <a:p>
            <a:pPr>
              <a:buNone/>
            </a:pPr>
            <a:endParaRPr lang="en-US" sz="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Slimming Surgeries in Dubai</a:t>
            </a:r>
            <a:endParaRPr lang="en-US" dirty="0"/>
          </a:p>
        </p:txBody>
      </p:sp>
      <p:sp>
        <p:nvSpPr>
          <p:cNvPr id="3" name="Content Placeholder 2"/>
          <p:cNvSpPr>
            <a:spLocks noGrp="1"/>
          </p:cNvSpPr>
          <p:nvPr>
            <p:ph idx="1"/>
          </p:nvPr>
        </p:nvSpPr>
        <p:spPr>
          <a:xfrm>
            <a:off x="381000" y="1524000"/>
            <a:ext cx="8229600" cy="4525963"/>
          </a:xfrm>
        </p:spPr>
        <p:txBody>
          <a:bodyPr>
            <a:noAutofit/>
          </a:bodyPr>
          <a:lstStyle/>
          <a:p>
            <a:pPr marL="0" indent="0">
              <a:buNone/>
            </a:pPr>
            <a:r>
              <a:rPr lang="en-US" sz="1600" b="1" dirty="0"/>
              <a:t>Gastric Sleeve Surgery</a:t>
            </a:r>
          </a:p>
          <a:p>
            <a:pPr marL="0" indent="0">
              <a:buNone/>
            </a:pPr>
            <a:r>
              <a:rPr lang="en-US" sz="1600" dirty="0"/>
              <a:t>Gastric sleeve surgery, also known as sleeve gastrectomy, is a procedure that involves removing a large portion of the stomach to create a smaller, sleeve-shaped stomach. This helps patients to feel full more quickly and eat less food overall, leading to </a:t>
            </a:r>
            <a:r>
              <a:rPr lang="en-US" sz="1600" b="1" dirty="0" smtClean="0"/>
              <a:t>Weight Loss in Dubai</a:t>
            </a:r>
            <a:r>
              <a:rPr lang="en-US" sz="1600" dirty="0" smtClean="0"/>
              <a:t>.</a:t>
            </a:r>
            <a:endParaRPr lang="en-US" sz="1600" dirty="0"/>
          </a:p>
          <a:p>
            <a:pPr marL="0" indent="0">
              <a:buNone/>
            </a:pPr>
            <a:endParaRPr lang="en-US" sz="1600" b="1" dirty="0" smtClean="0"/>
          </a:p>
          <a:p>
            <a:pPr marL="0" indent="0">
              <a:buNone/>
            </a:pPr>
            <a:r>
              <a:rPr lang="en-US" sz="1600" b="1" dirty="0" smtClean="0"/>
              <a:t>Gastric </a:t>
            </a:r>
            <a:r>
              <a:rPr lang="en-US" sz="1600" b="1" dirty="0"/>
              <a:t>Bypass Surgery</a:t>
            </a:r>
          </a:p>
          <a:p>
            <a:pPr marL="0" indent="0">
              <a:buNone/>
            </a:pPr>
            <a:r>
              <a:rPr lang="en-US" sz="1600" dirty="0"/>
              <a:t>Gastric bypass surgery, also known as Roux-</a:t>
            </a:r>
            <a:r>
              <a:rPr lang="en-US" sz="1600" dirty="0" err="1"/>
              <a:t>en</a:t>
            </a:r>
            <a:r>
              <a:rPr lang="en-US" sz="1600" dirty="0"/>
              <a:t>-Y gastric bypass, is a procedure that involves creating a small pouch in the stomach and rerouting the small intestine to that pouch. This helps patients to feel full more quickly and eat less food overall, leading to </a:t>
            </a:r>
            <a:r>
              <a:rPr lang="en-US" sz="1600" b="1" dirty="0" smtClean="0"/>
              <a:t>Weight Loss in Dubai</a:t>
            </a:r>
            <a:r>
              <a:rPr lang="en-US" sz="1600" dirty="0" smtClean="0"/>
              <a:t>.</a:t>
            </a:r>
            <a:endParaRPr lang="en-US" sz="1600" dirty="0"/>
          </a:p>
          <a:p>
            <a:pPr marL="0" indent="0">
              <a:buNone/>
            </a:pPr>
            <a:endParaRPr lang="en-US" sz="1600" b="1" dirty="0" smtClean="0"/>
          </a:p>
          <a:p>
            <a:pPr marL="0" indent="0">
              <a:buNone/>
            </a:pPr>
            <a:r>
              <a:rPr lang="en-US" sz="1600" b="1" dirty="0" smtClean="0"/>
              <a:t>Laparoscopic </a:t>
            </a:r>
            <a:r>
              <a:rPr lang="en-US" sz="1600" b="1" dirty="0"/>
              <a:t>Adjustable Gastric Banding</a:t>
            </a:r>
          </a:p>
          <a:p>
            <a:pPr marL="0" indent="0">
              <a:buNone/>
            </a:pPr>
            <a:r>
              <a:rPr lang="en-US" sz="1600" dirty="0"/>
              <a:t>Laparoscopic adjustable gastric banding, also known as lap band surgery, is a procedure that involves placing a band around the upper part of the stomach to create a small pouch. This helps patients to feel full more quickly and eat less food overall, leading to </a:t>
            </a:r>
            <a:r>
              <a:rPr lang="en-US" sz="1600" b="1" dirty="0" smtClean="0">
                <a:hlinkClick r:id="rId2"/>
              </a:rPr>
              <a:t>Weight Loss in Dubai</a:t>
            </a:r>
            <a:r>
              <a:rPr lang="en-US" sz="1600" dirty="0" smtClean="0"/>
              <a:t>.</a:t>
            </a:r>
            <a:endParaRPr lang="en-US" sz="1600" dirty="0"/>
          </a:p>
          <a:p>
            <a:pPr>
              <a:buNone/>
            </a:pP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456</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Slimming Surgeries in Dubai</vt:lpstr>
      <vt:lpstr>Slimming Surgeries in Dubai</vt:lpstr>
      <vt:lpstr>Slimming Surgeries in Dubai</vt:lpstr>
      <vt:lpstr>Slimming Surgeries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64</cp:revision>
  <dcterms:created xsi:type="dcterms:W3CDTF">2021-01-11T19:55:12Z</dcterms:created>
  <dcterms:modified xsi:type="dcterms:W3CDTF">2023-04-05T11:08:15Z</dcterms:modified>
</cp:coreProperties>
</file>