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61" r:id="rId3"/>
    <p:sldId id="265" r:id="rId4"/>
    <p:sldId id="259" r:id="rId5"/>
    <p:sldId id="260" r:id="rId6"/>
    <p:sldId id="262" r:id="rId7"/>
    <p:sldId id="266" r:id="rId8"/>
    <p:sldId id="267" r:id="rId9"/>
    <p:sldId id="264" r:id="rId10"/>
    <p:sldId id="269" r:id="rId11"/>
    <p:sldId id="270" r:id="rId12"/>
    <p:sldId id="273" r:id="rId13"/>
    <p:sldId id="272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7DD8A0-0D99-4EBC-9C52-3FBCE5572626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04E3EA-FA10-4081-88C3-E5B86E5143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97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EEE14-4C1C-4700-86A7-8B33C1174A92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D2A1-E135-4C27-80A4-E86315358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EEE14-4C1C-4700-86A7-8B33C1174A92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D2A1-E135-4C27-80A4-E86315358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EEE14-4C1C-4700-86A7-8B33C1174A92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D2A1-E135-4C27-80A4-E86315358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EEE14-4C1C-4700-86A7-8B33C1174A92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D2A1-E135-4C27-80A4-E86315358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EEE14-4C1C-4700-86A7-8B33C1174A92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D2A1-E135-4C27-80A4-E86315358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EEE14-4C1C-4700-86A7-8B33C1174A92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D2A1-E135-4C27-80A4-E86315358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EEE14-4C1C-4700-86A7-8B33C1174A92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D2A1-E135-4C27-80A4-E86315358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EEE14-4C1C-4700-86A7-8B33C1174A92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D2A1-E135-4C27-80A4-E86315358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EEE14-4C1C-4700-86A7-8B33C1174A92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D2A1-E135-4C27-80A4-E86315358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EEE14-4C1C-4700-86A7-8B33C1174A92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D2A1-E135-4C27-80A4-E86315358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EEE14-4C1C-4700-86A7-8B33C1174A92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D2A1-E135-4C27-80A4-E86315358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EEE14-4C1C-4700-86A7-8B33C1174A92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CD2A1-E135-4C27-80A4-E86315358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2060"/>
                </a:solidFill>
              </a:rPr>
              <a:t>Procesi</a:t>
            </a:r>
            <a:r>
              <a:rPr lang="en-US" dirty="0" smtClean="0">
                <a:solidFill>
                  <a:srgbClr val="002060"/>
                </a:solidFill>
              </a:rPr>
              <a:t> I </a:t>
            </a:r>
            <a:r>
              <a:rPr lang="en-US" dirty="0" err="1" smtClean="0">
                <a:solidFill>
                  <a:srgbClr val="002060"/>
                </a:solidFill>
              </a:rPr>
              <a:t>tretjes</a:t>
            </a:r>
            <a:r>
              <a:rPr lang="en-US" dirty="0" smtClean="0">
                <a:solidFill>
                  <a:srgbClr val="002060"/>
                </a:solidFill>
              </a:rPr>
              <a:t> se </a:t>
            </a:r>
            <a:r>
              <a:rPr lang="en-US" dirty="0" err="1" smtClean="0">
                <a:solidFill>
                  <a:srgbClr val="002060"/>
                </a:solidFill>
              </a:rPr>
              <a:t>ushqimit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realizohet</a:t>
            </a:r>
            <a:r>
              <a:rPr lang="en-US" dirty="0" smtClean="0">
                <a:solidFill>
                  <a:srgbClr val="002060"/>
                </a:solidFill>
              </a:rPr>
              <a:t> ne </a:t>
            </a:r>
            <a:r>
              <a:rPr lang="en-US" dirty="0" err="1" smtClean="0">
                <a:solidFill>
                  <a:srgbClr val="002060"/>
                </a:solidFill>
              </a:rPr>
              <a:t>aparatin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tretes</a:t>
            </a:r>
            <a:r>
              <a:rPr lang="en-US" dirty="0" smtClean="0">
                <a:solidFill>
                  <a:srgbClr val="002060"/>
                </a:solidFill>
              </a:rPr>
              <a:t> ,I </a:t>
            </a:r>
            <a:r>
              <a:rPr lang="en-US" dirty="0" err="1" smtClean="0">
                <a:solidFill>
                  <a:srgbClr val="002060"/>
                </a:solidFill>
              </a:rPr>
              <a:t>cili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fillon</a:t>
            </a:r>
            <a:r>
              <a:rPr lang="en-US" dirty="0" smtClean="0">
                <a:solidFill>
                  <a:srgbClr val="002060"/>
                </a:solidFill>
              </a:rPr>
              <a:t> me </a:t>
            </a:r>
            <a:r>
              <a:rPr lang="en-US" dirty="0" err="1" smtClean="0">
                <a:solidFill>
                  <a:srgbClr val="002060"/>
                </a:solidFill>
              </a:rPr>
              <a:t>gojen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dhe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perfundon</a:t>
            </a:r>
            <a:r>
              <a:rPr lang="en-US" dirty="0" smtClean="0">
                <a:solidFill>
                  <a:srgbClr val="002060"/>
                </a:solidFill>
              </a:rPr>
              <a:t> ne </a:t>
            </a:r>
            <a:r>
              <a:rPr lang="en-US" dirty="0" err="1" smtClean="0">
                <a:solidFill>
                  <a:srgbClr val="002060"/>
                </a:solidFill>
              </a:rPr>
              <a:t>vrimen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anale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SEMUNDJET QE PREKIN APARATIN TRETES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                  ASCISTI</a:t>
            </a:r>
          </a:p>
          <a:p>
            <a:pPr>
              <a:buNone/>
            </a:pPr>
            <a:r>
              <a:rPr lang="en-US" dirty="0" err="1" smtClean="0"/>
              <a:t>Simtomat</a:t>
            </a:r>
            <a:r>
              <a:rPr lang="en-US" dirty="0" smtClean="0"/>
              <a:t> </a:t>
            </a:r>
            <a:r>
              <a:rPr lang="en-US" dirty="0" err="1" smtClean="0"/>
              <a:t>jane</a:t>
            </a:r>
            <a:r>
              <a:rPr lang="en-US" dirty="0" smtClean="0"/>
              <a:t>: </a:t>
            </a:r>
            <a:r>
              <a:rPr lang="en-US" dirty="0" err="1" smtClean="0"/>
              <a:t>fryrje</a:t>
            </a:r>
            <a:r>
              <a:rPr lang="en-US" dirty="0" smtClean="0"/>
              <a:t>  e </a:t>
            </a:r>
            <a:r>
              <a:rPr lang="en-US" dirty="0" err="1" smtClean="0"/>
              <a:t>barkut</a:t>
            </a:r>
            <a:r>
              <a:rPr lang="en-US" dirty="0" smtClean="0"/>
              <a:t>, edema e </a:t>
            </a:r>
            <a:r>
              <a:rPr lang="en-US" dirty="0" err="1" smtClean="0"/>
              <a:t>kembeve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 smtClean="0"/>
              <a:t>Shkaktohet</a:t>
            </a:r>
            <a:r>
              <a:rPr lang="en-US" dirty="0" smtClean="0"/>
              <a:t> </a:t>
            </a:r>
            <a:r>
              <a:rPr lang="en-US" dirty="0" err="1" smtClean="0"/>
              <a:t>nga:konsumimi</a:t>
            </a:r>
            <a:r>
              <a:rPr lang="en-US" dirty="0" smtClean="0"/>
              <a:t> I </a:t>
            </a:r>
            <a:r>
              <a:rPr lang="en-US" dirty="0" err="1" smtClean="0"/>
              <a:t>alkoolit,turbekulozi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                  GASTRITI KRONIK</a:t>
            </a:r>
          </a:p>
          <a:p>
            <a:pPr>
              <a:buNone/>
            </a:pPr>
            <a:r>
              <a:rPr lang="en-US" dirty="0" err="1" smtClean="0"/>
              <a:t>Eshte</a:t>
            </a:r>
            <a:r>
              <a:rPr lang="en-US" dirty="0" smtClean="0"/>
              <a:t> 2 </a:t>
            </a:r>
            <a:r>
              <a:rPr lang="en-US" dirty="0" err="1" smtClean="0"/>
              <a:t>lloje:tipi</a:t>
            </a:r>
            <a:r>
              <a:rPr lang="en-US" dirty="0" smtClean="0"/>
              <a:t> A ,tipi </a:t>
            </a:r>
            <a:r>
              <a:rPr lang="en-US" dirty="0" err="1" smtClean="0"/>
              <a:t>B.Shenjat</a:t>
            </a:r>
            <a:r>
              <a:rPr lang="en-US" dirty="0" smtClean="0"/>
              <a:t> </a:t>
            </a:r>
            <a:r>
              <a:rPr lang="en-US" dirty="0" err="1" smtClean="0"/>
              <a:t>jane:kane</a:t>
            </a:r>
            <a:r>
              <a:rPr lang="en-US" dirty="0" smtClean="0"/>
              <a:t> </a:t>
            </a:r>
            <a:r>
              <a:rPr lang="en-US" dirty="0" err="1" smtClean="0"/>
              <a:t>dhimbje,te</a:t>
            </a:r>
            <a:r>
              <a:rPr lang="en-US" dirty="0" smtClean="0"/>
              <a:t> </a:t>
            </a:r>
            <a:r>
              <a:rPr lang="en-US" dirty="0" err="1" smtClean="0"/>
              <a:t>vjella,anoreksi</a:t>
            </a:r>
            <a:r>
              <a:rPr lang="en-US" dirty="0" smtClean="0"/>
              <a:t> , </a:t>
            </a:r>
            <a:r>
              <a:rPr lang="en-US" dirty="0" err="1" smtClean="0"/>
              <a:t>hemoragji</a:t>
            </a:r>
            <a:r>
              <a:rPr lang="en-US" dirty="0" smtClean="0"/>
              <a:t> .</a:t>
            </a:r>
          </a:p>
          <a:p>
            <a:pPr>
              <a:buNone/>
            </a:pPr>
            <a:r>
              <a:rPr lang="en-US" dirty="0" smtClean="0"/>
              <a:t>                  ULCERA GASTRITE</a:t>
            </a:r>
          </a:p>
          <a:p>
            <a:pPr>
              <a:buNone/>
            </a:pPr>
            <a:r>
              <a:rPr lang="en-US" dirty="0" err="1" smtClean="0"/>
              <a:t>Shenjat</a:t>
            </a:r>
            <a:r>
              <a:rPr lang="en-US" dirty="0" smtClean="0"/>
              <a:t> </a:t>
            </a:r>
            <a:r>
              <a:rPr lang="en-US" dirty="0" err="1" smtClean="0"/>
              <a:t>jane</a:t>
            </a:r>
            <a:r>
              <a:rPr lang="en-US" dirty="0" smtClean="0"/>
              <a:t>: </a:t>
            </a:r>
            <a:r>
              <a:rPr lang="en-US" dirty="0" err="1" smtClean="0"/>
              <a:t>djedie</a:t>
            </a:r>
            <a:r>
              <a:rPr lang="en-US" dirty="0" smtClean="0"/>
              <a:t> </a:t>
            </a:r>
            <a:r>
              <a:rPr lang="en-US" dirty="0" err="1" smtClean="0"/>
              <a:t>stomaku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 </a:t>
            </a:r>
            <a:endParaRPr lang="en-US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                     HEPATITI</a:t>
            </a:r>
          </a:p>
          <a:p>
            <a:pPr>
              <a:buNone/>
            </a:pPr>
            <a:r>
              <a:rPr lang="en-US" dirty="0" err="1" smtClean="0"/>
              <a:t>Shkakton</a:t>
            </a:r>
            <a:r>
              <a:rPr lang="en-US" dirty="0" smtClean="0"/>
              <a:t> </a:t>
            </a:r>
            <a:r>
              <a:rPr lang="en-US" dirty="0" err="1" smtClean="0"/>
              <a:t>inflamacione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melcise.Shenjat</a:t>
            </a:r>
            <a:r>
              <a:rPr lang="en-US" dirty="0" smtClean="0"/>
              <a:t> </a:t>
            </a:r>
            <a:r>
              <a:rPr lang="en-US" dirty="0" err="1" smtClean="0"/>
              <a:t>jane</a:t>
            </a:r>
            <a:r>
              <a:rPr lang="en-US" dirty="0" smtClean="0"/>
              <a:t>: </a:t>
            </a:r>
            <a:r>
              <a:rPr lang="en-US" dirty="0" err="1" smtClean="0"/>
              <a:t>diarre</a:t>
            </a:r>
            <a:r>
              <a:rPr lang="en-US" dirty="0" smtClean="0"/>
              <a:t>, </a:t>
            </a:r>
            <a:r>
              <a:rPr lang="en-US" dirty="0" err="1" smtClean="0"/>
              <a:t>dhimbje</a:t>
            </a:r>
            <a:r>
              <a:rPr lang="en-US" dirty="0" smtClean="0"/>
              <a:t> </a:t>
            </a:r>
            <a:r>
              <a:rPr lang="en-US" dirty="0" err="1" smtClean="0"/>
              <a:t>barku</a:t>
            </a:r>
            <a:r>
              <a:rPr lang="en-US" dirty="0" smtClean="0"/>
              <a:t> ,</a:t>
            </a:r>
            <a:r>
              <a:rPr lang="en-US" dirty="0" err="1" smtClean="0"/>
              <a:t>ethe,zverdhe</a:t>
            </a:r>
            <a:r>
              <a:rPr lang="en-US" dirty="0" smtClean="0"/>
              <a:t> e </a:t>
            </a:r>
            <a:r>
              <a:rPr lang="en-US" dirty="0" err="1" smtClean="0"/>
              <a:t>lekures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                         ULCERA DOUDENALE</a:t>
            </a:r>
          </a:p>
          <a:p>
            <a:pPr>
              <a:buNone/>
            </a:pPr>
            <a:r>
              <a:rPr lang="en-US" dirty="0" err="1" smtClean="0"/>
              <a:t>Simtomat</a:t>
            </a:r>
            <a:r>
              <a:rPr lang="en-US" dirty="0" smtClean="0"/>
              <a:t> </a:t>
            </a:r>
            <a:r>
              <a:rPr lang="en-US" dirty="0" err="1" smtClean="0"/>
              <a:t>jane:djegie</a:t>
            </a:r>
            <a:r>
              <a:rPr lang="en-US" dirty="0" smtClean="0"/>
              <a:t> </a:t>
            </a:r>
            <a:r>
              <a:rPr lang="en-US" dirty="0" err="1" smtClean="0"/>
              <a:t>stomaku</a:t>
            </a:r>
            <a:r>
              <a:rPr lang="en-US" dirty="0" smtClean="0"/>
              <a:t> pas </a:t>
            </a:r>
            <a:r>
              <a:rPr lang="en-US" dirty="0" err="1" smtClean="0"/>
              <a:t>ngrenies</a:t>
            </a:r>
            <a:r>
              <a:rPr lang="en-US" dirty="0" smtClean="0"/>
              <a:t> se </a:t>
            </a:r>
            <a:r>
              <a:rPr lang="en-US" dirty="0" err="1" smtClean="0"/>
              <a:t>ushqimit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                         KOLITI ULCERATIV</a:t>
            </a:r>
          </a:p>
          <a:p>
            <a:pPr>
              <a:buNone/>
            </a:pPr>
            <a:r>
              <a:rPr lang="en-US" dirty="0" err="1" smtClean="0"/>
              <a:t>Simtomat</a:t>
            </a:r>
            <a:r>
              <a:rPr lang="en-US" dirty="0" smtClean="0"/>
              <a:t> </a:t>
            </a:r>
            <a:r>
              <a:rPr lang="en-US" dirty="0" err="1" smtClean="0"/>
              <a:t>jane:dhimbje</a:t>
            </a:r>
            <a:r>
              <a:rPr lang="en-US" dirty="0" smtClean="0"/>
              <a:t> </a:t>
            </a:r>
            <a:r>
              <a:rPr lang="en-US" dirty="0" err="1" smtClean="0"/>
              <a:t>barku</a:t>
            </a:r>
            <a:r>
              <a:rPr lang="en-US" dirty="0" smtClean="0"/>
              <a:t> ,</a:t>
            </a:r>
            <a:r>
              <a:rPr lang="en-US" dirty="0" err="1" smtClean="0"/>
              <a:t>diarre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DHIMBJA E STOMAKUT</a:t>
            </a:r>
            <a:endParaRPr lang="en-US" dirty="0"/>
          </a:p>
        </p:txBody>
      </p:sp>
      <p:pic>
        <p:nvPicPr>
          <p:cNvPr id="4" name="Content Placeholder 3" descr="download (37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47800"/>
            <a:ext cx="9144000" cy="5404644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8000"/>
            <a:lum/>
          </a:blip>
          <a:srcRect/>
          <a:stretch>
            <a:fillRect t="-24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1828800" y="76200"/>
            <a:ext cx="7086600" cy="5486400"/>
          </a:xfrm>
          <a:prstGeom prst="cloudCallout">
            <a:avLst>
              <a:gd name="adj1" fmla="val -64735"/>
              <a:gd name="adj2" fmla="val 571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err="1" smtClean="0"/>
              <a:t>faleminderit</a:t>
            </a:r>
            <a:endParaRPr lang="en-US" sz="6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Tretja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perthithja</a:t>
            </a:r>
            <a:r>
              <a:rPr lang="en-US" dirty="0" smtClean="0"/>
              <a:t> </a:t>
            </a:r>
            <a:r>
              <a:rPr lang="en-US" dirty="0" err="1" smtClean="0"/>
              <a:t>realizohen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aparati</a:t>
            </a:r>
            <a:r>
              <a:rPr lang="en-US" dirty="0" smtClean="0"/>
              <a:t> </a:t>
            </a:r>
            <a:r>
              <a:rPr lang="en-US" dirty="0" err="1" smtClean="0"/>
              <a:t>tretes</a:t>
            </a:r>
            <a:r>
              <a:rPr lang="en-US" dirty="0" smtClean="0"/>
              <a:t>, I </a:t>
            </a:r>
            <a:r>
              <a:rPr lang="en-US" dirty="0" err="1" smtClean="0"/>
              <a:t>cili</a:t>
            </a:r>
            <a:r>
              <a:rPr lang="en-US" dirty="0" smtClean="0"/>
              <a:t> </a:t>
            </a:r>
            <a:r>
              <a:rPr lang="en-US" dirty="0" err="1" smtClean="0"/>
              <a:t>perbehet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gypi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ndryshe</a:t>
            </a:r>
            <a:r>
              <a:rPr lang="en-US" dirty="0" smtClean="0"/>
              <a:t> </a:t>
            </a:r>
            <a:r>
              <a:rPr lang="en-US" dirty="0" err="1" smtClean="0"/>
              <a:t>kanali</a:t>
            </a:r>
            <a:r>
              <a:rPr lang="en-US" dirty="0" smtClean="0"/>
              <a:t> </a:t>
            </a:r>
            <a:r>
              <a:rPr lang="en-US" dirty="0" err="1" smtClean="0"/>
              <a:t>tretes</a:t>
            </a:r>
            <a:r>
              <a:rPr lang="en-US" dirty="0" smtClean="0"/>
              <a:t> 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gjendrat</a:t>
            </a:r>
            <a:r>
              <a:rPr lang="en-US" dirty="0" smtClean="0"/>
              <a:t> </a:t>
            </a:r>
            <a:r>
              <a:rPr lang="en-US" dirty="0" err="1" smtClean="0"/>
              <a:t>anekse.Gypi</a:t>
            </a:r>
            <a:r>
              <a:rPr lang="en-US" dirty="0" smtClean="0"/>
              <a:t> </a:t>
            </a:r>
            <a:r>
              <a:rPr lang="en-US" dirty="0" err="1" smtClean="0"/>
              <a:t>tretes</a:t>
            </a:r>
            <a:r>
              <a:rPr lang="en-US" dirty="0" smtClean="0"/>
              <a:t> </a:t>
            </a:r>
            <a:r>
              <a:rPr lang="en-US" dirty="0" err="1" smtClean="0"/>
              <a:t>komunikon</a:t>
            </a:r>
            <a:r>
              <a:rPr lang="en-US" dirty="0" smtClean="0"/>
              <a:t> me </a:t>
            </a:r>
            <a:r>
              <a:rPr lang="en-US" dirty="0" err="1" smtClean="0"/>
              <a:t>mjedisin</a:t>
            </a:r>
            <a:r>
              <a:rPr lang="en-US" dirty="0" smtClean="0"/>
              <a:t> e </a:t>
            </a:r>
            <a:r>
              <a:rPr lang="en-US" dirty="0" err="1" smtClean="0"/>
              <a:t>jashtem</a:t>
            </a:r>
            <a:r>
              <a:rPr lang="en-US" dirty="0" smtClean="0"/>
              <a:t> </a:t>
            </a:r>
            <a:r>
              <a:rPr lang="en-US" dirty="0" err="1" smtClean="0"/>
              <a:t>permes</a:t>
            </a:r>
            <a:r>
              <a:rPr lang="en-US" dirty="0" smtClean="0"/>
              <a:t> </a:t>
            </a:r>
            <a:r>
              <a:rPr lang="en-US" dirty="0" err="1" smtClean="0"/>
              <a:t>gojes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anusit</a:t>
            </a:r>
            <a:r>
              <a:rPr lang="en-US" dirty="0" smtClean="0"/>
              <a:t> .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1.Goja …………..</a:t>
            </a:r>
            <a:r>
              <a:rPr lang="en-US" dirty="0" err="1" smtClean="0">
                <a:solidFill>
                  <a:schemeClr val="bg1"/>
                </a:solidFill>
              </a:rPr>
              <a:t>perpunim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mekanik</a:t>
            </a:r>
            <a:r>
              <a:rPr lang="en-US" dirty="0" smtClean="0">
                <a:solidFill>
                  <a:schemeClr val="bg1"/>
                </a:solidFill>
              </a:rPr>
              <a:t> me </a:t>
            </a:r>
            <a:r>
              <a:rPr lang="en-US" dirty="0" err="1" smtClean="0">
                <a:solidFill>
                  <a:schemeClr val="bg1"/>
                </a:solidFill>
              </a:rPr>
              <a:t>ane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                  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dhembeve</a:t>
            </a:r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dhemballeve</a:t>
            </a:r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2.Gjendrat e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pershtymes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….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nennofulla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</a:t>
            </a:r>
          </a:p>
          <a:p>
            <a:pPr>
              <a:buNone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              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nengjuha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</a:t>
            </a:r>
          </a:p>
          <a:p>
            <a:pPr>
              <a:buNone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              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paratiroide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Kane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funksion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lageshtues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te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ushqimit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3.Ezofagu……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ushqyerja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leviz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I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shture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nga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tkurrja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e 25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muskujve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duke e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mbyllur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kalimin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siper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dhe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duke e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cuar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ushqimin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poshte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4.Stomaku….me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acidin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klorhidrik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stomaku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ben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te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denatyroj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proteinat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dhe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te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copetoj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ushqimin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Tretja</a:t>
            </a:r>
            <a:r>
              <a:rPr lang="en-US" dirty="0" smtClean="0"/>
              <a:t> ne </a:t>
            </a:r>
            <a:r>
              <a:rPr lang="en-US" dirty="0" err="1" smtClean="0"/>
              <a:t>zorre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5.Zorret </a:t>
            </a:r>
            <a:r>
              <a:rPr lang="en-US" dirty="0" err="1" smtClean="0"/>
              <a:t>perbehen</a:t>
            </a:r>
            <a:r>
              <a:rPr lang="en-US" dirty="0" smtClean="0"/>
              <a:t> </a:t>
            </a:r>
            <a:r>
              <a:rPr lang="en-US" dirty="0" err="1" smtClean="0"/>
              <a:t>nga:zorra</a:t>
            </a:r>
            <a:r>
              <a:rPr lang="en-US" dirty="0" smtClean="0"/>
              <a:t> e </a:t>
            </a:r>
            <a:r>
              <a:rPr lang="en-US" dirty="0" err="1" smtClean="0"/>
              <a:t>holle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       </a:t>
            </a:r>
            <a:r>
              <a:rPr lang="en-US" dirty="0" err="1" smtClean="0"/>
              <a:t>zorra</a:t>
            </a:r>
            <a:r>
              <a:rPr lang="en-US" dirty="0" smtClean="0"/>
              <a:t> e </a:t>
            </a:r>
            <a:r>
              <a:rPr lang="en-US" dirty="0" err="1" smtClean="0"/>
              <a:t>trashe</a:t>
            </a: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err="1" smtClean="0"/>
              <a:t>Zorra</a:t>
            </a:r>
            <a:r>
              <a:rPr lang="en-US" dirty="0" smtClean="0"/>
              <a:t> e </a:t>
            </a:r>
            <a:r>
              <a:rPr lang="en-US" dirty="0" err="1" smtClean="0"/>
              <a:t>holle</a:t>
            </a:r>
            <a:r>
              <a:rPr lang="en-US" dirty="0" smtClean="0"/>
              <a:t>…..</a:t>
            </a:r>
            <a:r>
              <a:rPr lang="en-US" dirty="0" err="1" smtClean="0"/>
              <a:t>realizohet</a:t>
            </a:r>
            <a:r>
              <a:rPr lang="en-US" dirty="0" smtClean="0"/>
              <a:t> </a:t>
            </a:r>
            <a:r>
              <a:rPr lang="en-US" dirty="0" err="1" smtClean="0"/>
              <a:t>tratja</a:t>
            </a:r>
            <a:r>
              <a:rPr lang="en-US" dirty="0" smtClean="0"/>
              <a:t> </a:t>
            </a:r>
            <a:r>
              <a:rPr lang="en-US" dirty="0" err="1" smtClean="0"/>
              <a:t>kimike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perthithja</a:t>
            </a:r>
            <a:r>
              <a:rPr lang="en-US" dirty="0" smtClean="0"/>
              <a:t> e </a:t>
            </a:r>
            <a:r>
              <a:rPr lang="en-US" dirty="0" err="1" smtClean="0"/>
              <a:t>materialit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tretur.Zorra</a:t>
            </a:r>
            <a:r>
              <a:rPr lang="en-US" dirty="0" smtClean="0"/>
              <a:t> e </a:t>
            </a:r>
            <a:r>
              <a:rPr lang="en-US" dirty="0" err="1" smtClean="0"/>
              <a:t>holle</a:t>
            </a:r>
            <a:r>
              <a:rPr lang="en-US" dirty="0" smtClean="0"/>
              <a:t> </a:t>
            </a:r>
            <a:r>
              <a:rPr lang="en-US" dirty="0" err="1" smtClean="0"/>
              <a:t>ndahet</a:t>
            </a:r>
            <a:r>
              <a:rPr lang="en-US" dirty="0" smtClean="0"/>
              <a:t> ne tri </a:t>
            </a:r>
            <a:r>
              <a:rPr lang="en-US" dirty="0" err="1" smtClean="0"/>
              <a:t>pjese:duoden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      </a:t>
            </a:r>
            <a:r>
              <a:rPr lang="en-US" dirty="0" err="1" smtClean="0"/>
              <a:t>jejenum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  ileum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6. </a:t>
            </a:r>
            <a:r>
              <a:rPr lang="en-US" dirty="0" err="1" smtClean="0"/>
              <a:t>Zorra</a:t>
            </a:r>
            <a:r>
              <a:rPr lang="en-US" dirty="0" smtClean="0"/>
              <a:t> e </a:t>
            </a:r>
            <a:r>
              <a:rPr lang="en-US" dirty="0" err="1" smtClean="0"/>
              <a:t>trashe</a:t>
            </a:r>
            <a:r>
              <a:rPr lang="en-US" dirty="0" smtClean="0"/>
              <a:t>….</a:t>
            </a:r>
            <a:r>
              <a:rPr lang="en-US" dirty="0" err="1" smtClean="0"/>
              <a:t>perthith</a:t>
            </a:r>
            <a:r>
              <a:rPr lang="en-US" dirty="0" smtClean="0"/>
              <a:t> </a:t>
            </a:r>
            <a:r>
              <a:rPr lang="en-US" dirty="0" err="1" smtClean="0"/>
              <a:t>ujin,vitaminat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prodhon</a:t>
            </a:r>
            <a:r>
              <a:rPr lang="en-US" dirty="0" smtClean="0"/>
              <a:t> </a:t>
            </a:r>
            <a:r>
              <a:rPr lang="en-US" dirty="0" err="1" smtClean="0"/>
              <a:t>vitaminen</a:t>
            </a:r>
            <a:r>
              <a:rPr lang="en-US" dirty="0" smtClean="0"/>
              <a:t> k.</a:t>
            </a:r>
            <a:endParaRPr lang="en-US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2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Tretja</a:t>
            </a:r>
            <a:r>
              <a:rPr lang="en-US" dirty="0" smtClean="0"/>
              <a:t> </a:t>
            </a:r>
            <a:r>
              <a:rPr lang="en-US" dirty="0" err="1" smtClean="0"/>
              <a:t>eshte</a:t>
            </a:r>
            <a:r>
              <a:rPr lang="en-US" dirty="0" smtClean="0"/>
              <a:t> </a:t>
            </a:r>
            <a:r>
              <a:rPr lang="en-US" dirty="0" err="1" smtClean="0"/>
              <a:t>dy</a:t>
            </a:r>
            <a:r>
              <a:rPr lang="en-US" dirty="0" smtClean="0"/>
              <a:t> </a:t>
            </a:r>
            <a:r>
              <a:rPr lang="en-US" dirty="0" err="1" smtClean="0"/>
              <a:t>lloje</a:t>
            </a:r>
            <a:r>
              <a:rPr lang="en-US" dirty="0" smtClean="0"/>
              <a:t>:</a:t>
            </a:r>
          </a:p>
          <a:p>
            <a:r>
              <a:rPr lang="en-US" dirty="0" smtClean="0"/>
              <a:t>1.Mekanike….</a:t>
            </a:r>
            <a:r>
              <a:rPr lang="en-US" dirty="0" err="1" smtClean="0"/>
              <a:t>copat</a:t>
            </a:r>
            <a:r>
              <a:rPr lang="en-US" dirty="0" smtClean="0"/>
              <a:t> e </a:t>
            </a:r>
            <a:r>
              <a:rPr lang="en-US" dirty="0" err="1" smtClean="0"/>
              <a:t>medha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ushqimit</a:t>
            </a:r>
            <a:r>
              <a:rPr lang="en-US" dirty="0" smtClean="0"/>
              <a:t> </a:t>
            </a:r>
            <a:r>
              <a:rPr lang="en-US" dirty="0" err="1" smtClean="0"/>
              <a:t>permes</a:t>
            </a:r>
            <a:r>
              <a:rPr lang="en-US" dirty="0" smtClean="0"/>
              <a:t> </a:t>
            </a:r>
            <a:r>
              <a:rPr lang="en-US" dirty="0" err="1" smtClean="0"/>
              <a:t>veprimit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kafshimitte</a:t>
            </a:r>
            <a:r>
              <a:rPr lang="en-US" dirty="0" smtClean="0"/>
              <a:t> </a:t>
            </a:r>
            <a:r>
              <a:rPr lang="en-US" dirty="0" err="1" smtClean="0"/>
              <a:t>dhembeve</a:t>
            </a:r>
            <a:r>
              <a:rPr lang="en-US" dirty="0" smtClean="0"/>
              <a:t> , </a:t>
            </a:r>
            <a:r>
              <a:rPr lang="en-US" dirty="0" err="1" smtClean="0"/>
              <a:t>copetohen</a:t>
            </a:r>
            <a:r>
              <a:rPr lang="en-US" dirty="0" smtClean="0"/>
              <a:t> ne </a:t>
            </a:r>
            <a:r>
              <a:rPr lang="en-US" dirty="0" err="1" smtClean="0"/>
              <a:t>pjeseza</a:t>
            </a:r>
            <a:r>
              <a:rPr lang="en-US" dirty="0" smtClean="0"/>
              <a:t> me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vogla</a:t>
            </a:r>
            <a:r>
              <a:rPr lang="en-US" dirty="0" smtClean="0"/>
              <a:t>, </a:t>
            </a:r>
            <a:r>
              <a:rPr lang="en-US" dirty="0" err="1" smtClean="0"/>
              <a:t>qe</a:t>
            </a:r>
            <a:r>
              <a:rPr lang="en-US" dirty="0" smtClean="0"/>
              <a:t> me pas </a:t>
            </a:r>
            <a:r>
              <a:rPr lang="en-US" dirty="0" err="1" smtClean="0"/>
              <a:t>mbrohen</a:t>
            </a:r>
            <a:r>
              <a:rPr lang="en-US" dirty="0" smtClean="0"/>
              <a:t>  me force </a:t>
            </a:r>
            <a:r>
              <a:rPr lang="en-US" dirty="0" err="1" smtClean="0"/>
              <a:t>nepermjet</a:t>
            </a:r>
            <a:r>
              <a:rPr lang="en-US" dirty="0" smtClean="0"/>
              <a:t> </a:t>
            </a:r>
            <a:r>
              <a:rPr lang="en-US" dirty="0" err="1" smtClean="0"/>
              <a:t>veprimtarise</a:t>
            </a:r>
            <a:r>
              <a:rPr lang="en-US" dirty="0" smtClean="0"/>
              <a:t> se </a:t>
            </a:r>
            <a:r>
              <a:rPr lang="en-US" dirty="0" err="1" smtClean="0"/>
              <a:t>muskulatures</a:t>
            </a:r>
            <a:r>
              <a:rPr lang="en-US" dirty="0" smtClean="0"/>
              <a:t> se </a:t>
            </a:r>
            <a:r>
              <a:rPr lang="en-US" dirty="0" err="1" smtClean="0"/>
              <a:t>gypit</a:t>
            </a:r>
            <a:r>
              <a:rPr lang="en-US" dirty="0" smtClean="0"/>
              <a:t> </a:t>
            </a:r>
            <a:r>
              <a:rPr lang="en-US" dirty="0" err="1" smtClean="0"/>
              <a:t>tretes</a:t>
            </a:r>
            <a:r>
              <a:rPr lang="en-US" dirty="0" smtClean="0"/>
              <a:t> </a:t>
            </a:r>
            <a:r>
              <a:rPr lang="en-US" dirty="0" err="1" smtClean="0"/>
              <a:t>qe</a:t>
            </a:r>
            <a:r>
              <a:rPr lang="en-US" dirty="0" smtClean="0"/>
              <a:t> </a:t>
            </a:r>
            <a:r>
              <a:rPr lang="en-US" dirty="0" err="1" smtClean="0"/>
              <a:t>shkakton</a:t>
            </a:r>
            <a:r>
              <a:rPr lang="en-US" dirty="0" smtClean="0"/>
              <a:t> </a:t>
            </a:r>
            <a:r>
              <a:rPr lang="en-US" dirty="0" err="1" smtClean="0"/>
              <a:t>levizje</a:t>
            </a:r>
            <a:r>
              <a:rPr lang="en-US" dirty="0" smtClean="0"/>
              <a:t> </a:t>
            </a:r>
            <a:r>
              <a:rPr lang="en-US" dirty="0" err="1" smtClean="0"/>
              <a:t>peristatike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2.Tretja </a:t>
            </a:r>
            <a:r>
              <a:rPr lang="en-US" dirty="0" err="1" smtClean="0"/>
              <a:t>kimike</a:t>
            </a:r>
            <a:r>
              <a:rPr lang="en-US" dirty="0" smtClean="0"/>
              <a:t> </a:t>
            </a:r>
            <a:r>
              <a:rPr lang="en-US" dirty="0" err="1" smtClean="0"/>
              <a:t>kryhet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lengjet</a:t>
            </a:r>
            <a:r>
              <a:rPr lang="en-US" dirty="0" smtClean="0"/>
              <a:t> </a:t>
            </a:r>
            <a:r>
              <a:rPr lang="en-US" dirty="0" err="1" smtClean="0"/>
              <a:t>tretese</a:t>
            </a:r>
            <a:r>
              <a:rPr lang="en-US" dirty="0" smtClean="0"/>
              <a:t> </a:t>
            </a:r>
            <a:r>
              <a:rPr lang="en-US" dirty="0" err="1" smtClean="0"/>
              <a:t>qe</a:t>
            </a:r>
            <a:r>
              <a:rPr lang="en-US" dirty="0" smtClean="0"/>
              <a:t> </a:t>
            </a:r>
            <a:r>
              <a:rPr lang="en-US" dirty="0" err="1" smtClean="0"/>
              <a:t>prodhohen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gjendrat</a:t>
            </a:r>
            <a:r>
              <a:rPr lang="en-US" dirty="0" smtClean="0"/>
              <a:t> e </a:t>
            </a:r>
            <a:r>
              <a:rPr lang="en-US" dirty="0" err="1" smtClean="0"/>
              <a:t>vendosura</a:t>
            </a:r>
            <a:r>
              <a:rPr lang="en-US" dirty="0" smtClean="0"/>
              <a:t> </a:t>
            </a:r>
            <a:r>
              <a:rPr lang="en-US" dirty="0" err="1" smtClean="0"/>
              <a:t>pergjate</a:t>
            </a:r>
            <a:r>
              <a:rPr lang="en-US" dirty="0" smtClean="0"/>
              <a:t> </a:t>
            </a:r>
            <a:r>
              <a:rPr lang="en-US" dirty="0" err="1" smtClean="0"/>
              <a:t>kanalit</a:t>
            </a:r>
            <a:r>
              <a:rPr lang="en-US" dirty="0" smtClean="0"/>
              <a:t> </a:t>
            </a:r>
            <a:r>
              <a:rPr lang="en-US" dirty="0" err="1" smtClean="0"/>
              <a:t>tretes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 </a:t>
            </a:r>
            <a:r>
              <a:rPr lang="en-US" dirty="0" err="1" smtClean="0"/>
              <a:t>ashtu</a:t>
            </a:r>
            <a:r>
              <a:rPr lang="en-US" dirty="0" smtClean="0"/>
              <a:t> ne </a:t>
            </a:r>
            <a:r>
              <a:rPr lang="en-US" dirty="0" err="1" smtClean="0"/>
              <a:t>aparatin</a:t>
            </a:r>
            <a:r>
              <a:rPr lang="en-US" dirty="0" smtClean="0"/>
              <a:t> </a:t>
            </a:r>
            <a:r>
              <a:rPr lang="en-US" dirty="0" err="1" smtClean="0"/>
              <a:t>tretes</a:t>
            </a:r>
            <a:r>
              <a:rPr lang="en-US" dirty="0" smtClean="0"/>
              <a:t> </a:t>
            </a:r>
            <a:r>
              <a:rPr lang="en-US" dirty="0" err="1" smtClean="0"/>
              <a:t>merr</a:t>
            </a:r>
            <a:r>
              <a:rPr lang="en-US" dirty="0" smtClean="0"/>
              <a:t> </a:t>
            </a:r>
            <a:r>
              <a:rPr lang="en-US" dirty="0" err="1" smtClean="0"/>
              <a:t>pjese</a:t>
            </a:r>
            <a:r>
              <a:rPr lang="en-US" dirty="0" smtClean="0"/>
              <a:t> :</a:t>
            </a:r>
          </a:p>
          <a:p>
            <a:r>
              <a:rPr lang="en-US" dirty="0" err="1" smtClean="0"/>
              <a:t>Lengu</a:t>
            </a:r>
            <a:r>
              <a:rPr lang="en-US" dirty="0" smtClean="0"/>
              <a:t> </a:t>
            </a:r>
            <a:r>
              <a:rPr lang="en-US" dirty="0" err="1" smtClean="0"/>
              <a:t>pankreatik</a:t>
            </a:r>
            <a:r>
              <a:rPr lang="en-US" dirty="0" smtClean="0"/>
              <a:t> I </a:t>
            </a:r>
            <a:r>
              <a:rPr lang="en-US" dirty="0" err="1" smtClean="0"/>
              <a:t>cili</a:t>
            </a:r>
            <a:r>
              <a:rPr lang="en-US" dirty="0" smtClean="0"/>
              <a:t> </a:t>
            </a:r>
            <a:r>
              <a:rPr lang="en-US" dirty="0" err="1" smtClean="0"/>
              <a:t>permban</a:t>
            </a:r>
            <a:r>
              <a:rPr lang="en-US" dirty="0" smtClean="0"/>
              <a:t> </a:t>
            </a:r>
            <a:r>
              <a:rPr lang="en-US" dirty="0" err="1" smtClean="0"/>
              <a:t>disa</a:t>
            </a:r>
            <a:r>
              <a:rPr lang="en-US" dirty="0" smtClean="0"/>
              <a:t> </a:t>
            </a:r>
            <a:r>
              <a:rPr lang="en-US" dirty="0" err="1" smtClean="0"/>
              <a:t>enzima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cilat</a:t>
            </a:r>
            <a:r>
              <a:rPr lang="en-US" dirty="0" smtClean="0"/>
              <a:t> </a:t>
            </a:r>
            <a:r>
              <a:rPr lang="en-US" dirty="0" err="1" smtClean="0"/>
              <a:t>tresin</a:t>
            </a:r>
            <a:r>
              <a:rPr lang="en-US" dirty="0" smtClean="0"/>
              <a:t>  </a:t>
            </a:r>
            <a:r>
              <a:rPr lang="en-US" dirty="0" err="1" smtClean="0"/>
              <a:t>sheqernat</a:t>
            </a:r>
            <a:r>
              <a:rPr lang="en-US" dirty="0" smtClean="0"/>
              <a:t> ,</a:t>
            </a:r>
            <a:r>
              <a:rPr lang="en-US" dirty="0" err="1" smtClean="0"/>
              <a:t>yndyrnat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proteinat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Lengu</a:t>
            </a:r>
            <a:r>
              <a:rPr lang="en-US" dirty="0" smtClean="0"/>
              <a:t> I </a:t>
            </a:r>
            <a:r>
              <a:rPr lang="en-US" dirty="0" err="1" smtClean="0"/>
              <a:t>temthit</a:t>
            </a:r>
            <a:r>
              <a:rPr lang="en-US" dirty="0" smtClean="0"/>
              <a:t> </a:t>
            </a:r>
            <a:r>
              <a:rPr lang="en-US" dirty="0" err="1" smtClean="0"/>
              <a:t>emulon</a:t>
            </a:r>
            <a:r>
              <a:rPr lang="en-US" dirty="0" smtClean="0"/>
              <a:t> </a:t>
            </a:r>
            <a:r>
              <a:rPr lang="en-US" dirty="0" err="1" smtClean="0"/>
              <a:t>yndyrat</a:t>
            </a:r>
            <a:r>
              <a:rPr lang="en-US" dirty="0" smtClean="0"/>
              <a:t> </a:t>
            </a:r>
            <a:r>
              <a:rPr lang="en-US" dirty="0" err="1" smtClean="0"/>
              <a:t>deri</a:t>
            </a:r>
            <a:r>
              <a:rPr lang="en-US" dirty="0" smtClean="0"/>
              <a:t> ne </a:t>
            </a:r>
            <a:r>
              <a:rPr lang="en-US" dirty="0" err="1" smtClean="0"/>
              <a:t>pika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vogla</a:t>
            </a:r>
            <a:r>
              <a:rPr lang="en-US" dirty="0" smtClean="0"/>
              <a:t> per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zberthyer</a:t>
            </a:r>
            <a:r>
              <a:rPr lang="en-US" dirty="0" smtClean="0"/>
              <a:t> me pas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lipaza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354</Words>
  <Application>Microsoft Office PowerPoint</Application>
  <PresentationFormat>On-screen Show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Tretja ne zorre</vt:lpstr>
      <vt:lpstr>PowerPoint Presentation</vt:lpstr>
      <vt:lpstr>PowerPoint Presentation</vt:lpstr>
      <vt:lpstr>PowerPoint Presentation</vt:lpstr>
      <vt:lpstr>PowerPoint Presentation</vt:lpstr>
      <vt:lpstr>SEMUNDJET QE PREKIN APARATIN TRETES</vt:lpstr>
      <vt:lpstr>PowerPoint Presentation</vt:lpstr>
      <vt:lpstr>DHIMBJA E STOMAKUT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Pune me projekt shkolla jopublike “goja e arte” lenda:biologji</dc:title>
  <dc:creator>user</dc:creator>
  <cp:lastModifiedBy>server</cp:lastModifiedBy>
  <cp:revision>21</cp:revision>
  <dcterms:created xsi:type="dcterms:W3CDTF">2017-02-07T13:38:53Z</dcterms:created>
  <dcterms:modified xsi:type="dcterms:W3CDTF">2017-04-20T06:18:21Z</dcterms:modified>
</cp:coreProperties>
</file>