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7/23/2020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ynamiclinic.com/treatment-of-alopecia-areata-by-prp-therapy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ynamiclinic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62559-EED2-4A0E-A702-C7C882DF2C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-apple-system"/>
              </a:rPr>
              <a:t>Treatment of Alopecia Areata by </a:t>
            </a:r>
            <a:r>
              <a:rPr lang="en-US" sz="4400" b="0" i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-apple-system"/>
              </a:rPr>
              <a:t>Prp</a:t>
            </a:r>
            <a:r>
              <a:rPr lang="en-US" sz="44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-apple-system"/>
              </a:rPr>
              <a:t> Therapy</a:t>
            </a:r>
            <a:endParaRPr lang="en-PK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13466-976C-4556-9FD9-7224EA964D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b="0" i="0" dirty="0">
                <a:solidFill>
                  <a:srgbClr val="1A1AA6"/>
                </a:solidFill>
                <a:effectLst/>
                <a:latin typeface="Courier New" panose="02070309020205020404" pitchFamily="49" charset="0"/>
                <a:hlinkClick r:id="rId2"/>
              </a:rPr>
              <a:t>Treatment of Alopecia Areata by </a:t>
            </a:r>
            <a:r>
              <a:rPr lang="en-US" b="0" i="0" dirty="0" err="1">
                <a:solidFill>
                  <a:srgbClr val="1A1AA6"/>
                </a:solidFill>
                <a:effectLst/>
                <a:latin typeface="Courier New" panose="02070309020205020404" pitchFamily="49" charset="0"/>
                <a:hlinkClick r:id="rId2"/>
              </a:rPr>
              <a:t>Prp</a:t>
            </a:r>
            <a:r>
              <a:rPr lang="en-US" b="0" i="0" dirty="0">
                <a:solidFill>
                  <a:srgbClr val="1A1AA6"/>
                </a:solidFill>
                <a:effectLst/>
                <a:latin typeface="Courier New" panose="02070309020205020404" pitchFamily="49" charset="0"/>
                <a:hlinkClick r:id="rId2"/>
              </a:rPr>
              <a:t> Therapy in Dubai </a:t>
            </a:r>
            <a:r>
              <a:rPr lang="en-US" b="0" i="0" dirty="0">
                <a:solidFill>
                  <a:srgbClr val="1A1AA6"/>
                </a:solidFill>
                <a:effectLst/>
                <a:latin typeface="Courier New" panose="02070309020205020404" pitchFamily="49" charset="0"/>
              </a:rPr>
              <a:t>&amp; Abu Dhabi also see the cost of this treatment and the special discount offer with Dynamic Clinic Dubai</a:t>
            </a: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3662504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A4353-010F-4720-9231-748D46744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-apple-system"/>
              </a:rPr>
              <a:t>Treatment of Alopecia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075D7-1CC7-4663-8050-B0763326F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PRP was found to fundamentally expand hair regrowth, decline hair dystrophy and consuming or tingling sensation absent a lot of symptoms (43). Singh et al. found in their examination that out of 20 patients with alopecia areata rewarded with PRP, just one had a backslide.</a:t>
            </a: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52329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EE103-98E1-4F3F-ADCB-678572F54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info 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1BA7D-164B-443C-8D4E-3F8AF94F14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Address: Dubai</a:t>
            </a:r>
          </a:p>
          <a:p>
            <a:r>
              <a:rPr lang="en-US" dirty="0"/>
              <a:t>Phone :+971588230420</a:t>
            </a:r>
          </a:p>
          <a:p>
            <a:r>
              <a:rPr lang="en-US"/>
              <a:t>Website: </a:t>
            </a:r>
            <a:r>
              <a:rPr lang="en-US">
                <a:hlinkClick r:id="rId2"/>
              </a:rPr>
              <a:t>dynamiclinic.com</a:t>
            </a:r>
            <a:endParaRPr lang="en-US"/>
          </a:p>
          <a:p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594901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</TotalTime>
  <Words>102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-apple-system</vt:lpstr>
      <vt:lpstr>Arial</vt:lpstr>
      <vt:lpstr>Courier New</vt:lpstr>
      <vt:lpstr>Garamond</vt:lpstr>
      <vt:lpstr>Organic</vt:lpstr>
      <vt:lpstr>Treatment of Alopecia Areata by Prp Therapy</vt:lpstr>
      <vt:lpstr>Treatment of Alopecia</vt:lpstr>
      <vt:lpstr>Contact info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 of Alopecia Areata by Prp Therapy</dc:title>
  <dc:creator>Ali</dc:creator>
  <cp:lastModifiedBy>Ali</cp:lastModifiedBy>
  <cp:revision>1</cp:revision>
  <dcterms:created xsi:type="dcterms:W3CDTF">2020-07-23T10:14:06Z</dcterms:created>
  <dcterms:modified xsi:type="dcterms:W3CDTF">2020-07-23T10:18:09Z</dcterms:modified>
</cp:coreProperties>
</file>