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4/13/2023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metabolic-surgeo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weight-loss-clinic/metabolic-surge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76201"/>
            <a:ext cx="7162800" cy="762000"/>
          </a:xfrm>
        </p:spPr>
        <p:txBody>
          <a:bodyPr>
            <a:normAutofit/>
          </a:bodyPr>
          <a:lstStyle/>
          <a:p>
            <a:r>
              <a:rPr lang="en-US" b="1" dirty="0"/>
              <a:t>Metabolic Surgery Dubai</a:t>
            </a:r>
            <a:endParaRPr lang="en-US" dirty="0"/>
          </a:p>
        </p:txBody>
      </p:sp>
      <p:sp>
        <p:nvSpPr>
          <p:cNvPr id="3" name="Subtitle 2"/>
          <p:cNvSpPr>
            <a:spLocks noGrp="1"/>
          </p:cNvSpPr>
          <p:nvPr>
            <p:ph type="subTitle" idx="1"/>
          </p:nvPr>
        </p:nvSpPr>
        <p:spPr>
          <a:xfrm>
            <a:off x="457200" y="914401"/>
            <a:ext cx="8382000" cy="5486400"/>
          </a:xfrm>
        </p:spPr>
        <p:txBody>
          <a:bodyPr>
            <a:normAutofit/>
          </a:bodyPr>
          <a:lstStyle/>
          <a:p>
            <a:r>
              <a:rPr lang="en-US" dirty="0">
                <a:solidFill>
                  <a:schemeClr val="tx1"/>
                </a:solidFill>
              </a:rPr>
              <a:t>A metabolic surgery is a medical specialized doctor who aims to perform surgeries that help in reducing weight and treat several metabolic syndromes. These surgeries may include gastric bypass, sleeve gastrectomy, and biliopancreatic diversion with a duodenal switch. Several </a:t>
            </a:r>
            <a:r>
              <a:rPr lang="en-US" b="1" dirty="0">
                <a:solidFill>
                  <a:schemeClr val="tx1"/>
                </a:solidFill>
                <a:hlinkClick r:id="rId2"/>
              </a:rPr>
              <a:t>Metabolic Surgery in Dubai</a:t>
            </a:r>
            <a:r>
              <a:rPr lang="en-US" dirty="0">
                <a:solidFill>
                  <a:schemeClr val="tx1"/>
                </a:solidFill>
                <a:hlinkClick r:id="rId2"/>
              </a:rPr>
              <a:t> </a:t>
            </a:r>
            <a:r>
              <a:rPr lang="en-US" dirty="0">
                <a:solidFill>
                  <a:schemeClr val="tx1"/>
                </a:solidFill>
              </a:rPr>
              <a:t>perform these surgeries with proper care and vigilance.</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lstStyle/>
          <a:p>
            <a:r>
              <a:rPr lang="en-US" b="1" dirty="0"/>
              <a:t>Metabolic Surgery Dubai</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524000"/>
            <a:ext cx="6248400" cy="4167634"/>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p:spPr>
        <p:txBody>
          <a:bodyPr>
            <a:normAutofit fontScale="90000"/>
          </a:bodyPr>
          <a:lstStyle/>
          <a:p>
            <a:r>
              <a:rPr lang="en-US" b="1" dirty="0"/>
              <a:t>Metabolic Surgery Dubai</a:t>
            </a:r>
            <a:endParaRPr lang="en-US" dirty="0"/>
          </a:p>
        </p:txBody>
      </p:sp>
      <p:sp>
        <p:nvSpPr>
          <p:cNvPr id="3" name="Content Placeholder 2"/>
          <p:cNvSpPr>
            <a:spLocks noGrp="1"/>
          </p:cNvSpPr>
          <p:nvPr>
            <p:ph idx="1"/>
          </p:nvPr>
        </p:nvSpPr>
        <p:spPr>
          <a:xfrm>
            <a:off x="457200" y="914400"/>
            <a:ext cx="8229600" cy="5638800"/>
          </a:xfrm>
        </p:spPr>
        <p:txBody>
          <a:bodyPr>
            <a:noAutofit/>
          </a:bodyPr>
          <a:lstStyle/>
          <a:p>
            <a:pPr marL="0" indent="0">
              <a:buNone/>
            </a:pPr>
            <a:r>
              <a:rPr lang="en-US" sz="1800" dirty="0"/>
              <a:t>Are you struggling with obesity and related health issues? Are traditional weight loss methods not providing you with the results you desire? If so, </a:t>
            </a:r>
            <a:r>
              <a:rPr lang="en-US" sz="1800" b="1" dirty="0" smtClean="0">
                <a:hlinkClick r:id="rId2"/>
              </a:rPr>
              <a:t>Metabolic </a:t>
            </a:r>
            <a:r>
              <a:rPr lang="en-US" sz="1800" b="1" dirty="0">
                <a:hlinkClick r:id="rId2"/>
              </a:rPr>
              <a:t>S</a:t>
            </a:r>
            <a:r>
              <a:rPr lang="en-US" sz="1800" b="1" dirty="0" smtClean="0">
                <a:hlinkClick r:id="rId2"/>
              </a:rPr>
              <a:t>urgery </a:t>
            </a:r>
            <a:r>
              <a:rPr lang="en-US" sz="1800" b="1" dirty="0">
                <a:hlinkClick r:id="rId2"/>
              </a:rPr>
              <a:t>in Dubai</a:t>
            </a:r>
            <a:r>
              <a:rPr lang="en-US" sz="1800" dirty="0"/>
              <a:t> may be the solution you've been looking for. </a:t>
            </a:r>
            <a:endParaRPr lang="en-US" sz="1800" dirty="0" smtClean="0"/>
          </a:p>
          <a:p>
            <a:pPr marL="0" indent="0">
              <a:buNone/>
            </a:pPr>
            <a:endParaRPr lang="en-US" sz="1800" dirty="0"/>
          </a:p>
          <a:p>
            <a:pPr marL="0" indent="0">
              <a:buNone/>
            </a:pPr>
            <a:r>
              <a:rPr lang="en-US" sz="1800" dirty="0" smtClean="0"/>
              <a:t>In </a:t>
            </a:r>
            <a:r>
              <a:rPr lang="en-US" sz="1800" dirty="0"/>
              <a:t>this article, we will explore what metabolic surgery is, its types, benefits, eligibility criteria, preparation, procedure, recovery, risks, success stories, and frequently asked questions, so you can make an informed decision about this life-changing procedure.</a:t>
            </a:r>
          </a:p>
          <a:p>
            <a:pPr marL="0" indent="0">
              <a:buNone/>
            </a:pPr>
            <a:endParaRPr lang="en-US" sz="1800" b="1" dirty="0" smtClean="0"/>
          </a:p>
          <a:p>
            <a:pPr marL="0" indent="0">
              <a:buNone/>
            </a:pPr>
            <a:r>
              <a:rPr lang="en-US" sz="1800" b="1" dirty="0" smtClean="0"/>
              <a:t>Introduction</a:t>
            </a:r>
            <a:endParaRPr lang="en-US" sz="1800" b="1" dirty="0"/>
          </a:p>
          <a:p>
            <a:pPr marL="0" indent="0">
              <a:buNone/>
            </a:pPr>
            <a:r>
              <a:rPr lang="en-US" sz="1800" dirty="0"/>
              <a:t>Obesity has become a global epidemic, with millions of people suffering from its detrimental effects on health and quality of life. Metabolic surgery, also known as bariatric surgery, is a surgical intervention that aims to help individuals struggling with obesity achieve significant and sustained weight loss. </a:t>
            </a:r>
            <a:endParaRPr lang="en-US" sz="1800" dirty="0"/>
          </a:p>
          <a:p>
            <a:pPr marL="0" indent="0">
              <a:buNone/>
            </a:pPr>
            <a:endParaRPr lang="en-US" sz="1800" dirty="0" smtClean="0"/>
          </a:p>
          <a:p>
            <a:pPr marL="0" indent="0">
              <a:buNone/>
            </a:pPr>
            <a:r>
              <a:rPr lang="en-US" sz="1800" dirty="0" smtClean="0"/>
              <a:t>In </a:t>
            </a:r>
            <a:r>
              <a:rPr lang="en-US" sz="1800" dirty="0"/>
              <a:t>Dubai, a leading healthcare hub in the Middle East, metabolic surgery has gained popularity as an effective and safe solution for weight loss and improvement of metabolic health.</a:t>
            </a:r>
          </a:p>
          <a:p>
            <a:pPr>
              <a:buNone/>
            </a:pPr>
            <a:endParaRPr lang="en-US" sz="105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609600"/>
          </a:xfrm>
        </p:spPr>
        <p:txBody>
          <a:bodyPr>
            <a:normAutofit fontScale="90000"/>
          </a:bodyPr>
          <a:lstStyle/>
          <a:p>
            <a:r>
              <a:rPr lang="en-US" b="1" dirty="0"/>
              <a:t>Metabolic Surgery Dubai</a:t>
            </a:r>
            <a:endParaRPr lang="en-US" dirty="0"/>
          </a:p>
        </p:txBody>
      </p:sp>
      <p:sp>
        <p:nvSpPr>
          <p:cNvPr id="5" name="Content Placeholder 4"/>
          <p:cNvSpPr>
            <a:spLocks noGrp="1"/>
          </p:cNvSpPr>
          <p:nvPr>
            <p:ph idx="1"/>
          </p:nvPr>
        </p:nvSpPr>
        <p:spPr>
          <a:xfrm>
            <a:off x="457200" y="685800"/>
            <a:ext cx="8229600" cy="6019800"/>
          </a:xfrm>
        </p:spPr>
        <p:txBody>
          <a:bodyPr>
            <a:noAutofit/>
          </a:bodyPr>
          <a:lstStyle/>
          <a:p>
            <a:pPr marL="0" indent="0">
              <a:buNone/>
            </a:pPr>
            <a:r>
              <a:rPr lang="en-US" sz="1600" b="1" dirty="0"/>
              <a:t>What is Metabolic Surgery?</a:t>
            </a:r>
          </a:p>
          <a:p>
            <a:pPr marL="0" indent="0">
              <a:buNone/>
            </a:pPr>
            <a:r>
              <a:rPr lang="en-US" sz="1600" dirty="0"/>
              <a:t>Metabolic surgery is a surgical procedure that alters the anatomy of the digestive system to aid in weight loss and improve metabolic health. The most common types of metabolic surgery include gastric bypass, gastric sleeve, gastric banding, and duodenal switch. </a:t>
            </a:r>
            <a:endParaRPr lang="en-US" sz="1600" dirty="0" smtClean="0"/>
          </a:p>
          <a:p>
            <a:pPr marL="0" indent="0">
              <a:buNone/>
            </a:pPr>
            <a:endParaRPr lang="en-US" sz="1600" dirty="0"/>
          </a:p>
          <a:p>
            <a:pPr marL="0" indent="0">
              <a:buNone/>
            </a:pPr>
            <a:r>
              <a:rPr lang="en-US" sz="1600" dirty="0" smtClean="0"/>
              <a:t>These </a:t>
            </a:r>
            <a:r>
              <a:rPr lang="en-US" sz="1600" dirty="0"/>
              <a:t>procedures work by reducing the size of the stomach, limiting the amount of food that can be consumed, and/or rerouting the digestive tract to bypass a portion of the small intestine. This leads to reduced caloric intake, increased satiety, and changes in gut hormones that help in weight loss and improvement of metabolic parameters such as blood sugar, cholesterol, and blood pressure levels.</a:t>
            </a:r>
          </a:p>
          <a:p>
            <a:pPr marL="0" indent="0">
              <a:buNone/>
            </a:pPr>
            <a:endParaRPr lang="en-US" sz="1600" b="1" dirty="0" smtClean="0"/>
          </a:p>
          <a:p>
            <a:pPr marL="0" indent="0">
              <a:buNone/>
            </a:pPr>
            <a:r>
              <a:rPr lang="en-US" sz="1600" b="1" dirty="0" smtClean="0"/>
              <a:t>Types </a:t>
            </a:r>
            <a:r>
              <a:rPr lang="en-US" sz="1600" b="1" dirty="0"/>
              <a:t>of Metabolic Surgery</a:t>
            </a:r>
          </a:p>
          <a:p>
            <a:pPr marL="0" indent="0">
              <a:buNone/>
            </a:pPr>
            <a:r>
              <a:rPr lang="en-US" sz="1600" dirty="0"/>
              <a:t>Dubai offers a wide range of metabolic surgery options to suit the unique needs of each patient. The most commonly performed procedures include:</a:t>
            </a:r>
          </a:p>
          <a:p>
            <a:pPr marL="0" indent="0">
              <a:buNone/>
            </a:pPr>
            <a:endParaRPr lang="en-US" sz="1600" dirty="0" smtClean="0"/>
          </a:p>
          <a:p>
            <a:pPr marL="0" indent="0">
              <a:buNone/>
            </a:pPr>
            <a:r>
              <a:rPr lang="en-US" sz="1600" dirty="0" smtClean="0"/>
              <a:t>Gastric </a:t>
            </a:r>
            <a:r>
              <a:rPr lang="en-US" sz="1600" dirty="0"/>
              <a:t>Bypass: This procedure involves creating a small pouch from the stomach and connecting it directly to the small intestine, bypassing a portion of the stomach and small intestine. This restricts food intake and causes malabsorption, resulting in significant weight loss.</a:t>
            </a:r>
          </a:p>
          <a:p>
            <a:pPr marL="0" indent="0">
              <a:buNone/>
            </a:pPr>
            <a:endParaRPr lang="en-US" sz="1600" dirty="0" smtClean="0"/>
          </a:p>
          <a:p>
            <a:pPr marL="0" indent="0">
              <a:buNone/>
            </a:pPr>
            <a:r>
              <a:rPr lang="en-US" sz="1600" dirty="0" smtClean="0"/>
              <a:t>Gastric </a:t>
            </a:r>
            <a:r>
              <a:rPr lang="en-US" sz="1600" dirty="0"/>
              <a:t>Sleeve: Also known as sleeve gastrectomy, this procedure involves removing a large portion of the stomach to create a smaller sleeve-shaped pouch. This restricts food intake and reduces hunger, leading to weight loss.</a:t>
            </a:r>
          </a:p>
          <a:p>
            <a:pPr marL="0" indent="0">
              <a:buNone/>
            </a:pPr>
            <a:endParaRPr lang="en-US" sz="1600" dirty="0" smtClean="0"/>
          </a:p>
          <a:p>
            <a:pPr marL="0" indent="0">
              <a:buNone/>
            </a:pPr>
            <a:endParaRPr lang="en-US" sz="1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364</TotalTime>
  <Words>504</Words>
  <Application>Microsoft Office PowerPoint</Application>
  <PresentationFormat>On-screen Show (4:3)</PresentationFormat>
  <Paragraphs>28</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Metabolic Surgery Dubai</vt:lpstr>
      <vt:lpstr>Metabolic Surgery Dubai</vt:lpstr>
      <vt:lpstr>Metabolic Surgery Dubai</vt:lpstr>
      <vt:lpstr>Metabolic Surgery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69</cp:revision>
  <dcterms:created xsi:type="dcterms:W3CDTF">2021-01-11T19:55:12Z</dcterms:created>
  <dcterms:modified xsi:type="dcterms:W3CDTF">2023-04-13T06:36:23Z</dcterms:modified>
</cp:coreProperties>
</file>