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5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drinkeveryday.com/product-page/calamans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463207-6EE6-424F-8F87-9BC30E7B10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/>
              <a:t>Health Benefits of Fruit Juice Drinks</a:t>
            </a:r>
            <a:endParaRPr lang="en-PH" sz="6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A18E0FD-BE68-450F-8F13-523474E10C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500259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96EDE1-5560-4168-B93B-DCA18B1BC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D1E58EF-2CFE-4B1B-8E44-4F41EC323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Here are some of the benefits of drinking fresh </a:t>
            </a:r>
            <a:r>
              <a:rPr lang="en-US" sz="2800" b="1" dirty="0"/>
              <a:t>fruit juice </a:t>
            </a:r>
            <a:r>
              <a:rPr lang="en-US" sz="2800" dirty="0"/>
              <a:t>from reliable </a:t>
            </a:r>
            <a:r>
              <a:rPr lang="en-US" sz="2800" b="1" dirty="0"/>
              <a:t>suppliers </a:t>
            </a:r>
            <a:r>
              <a:rPr lang="en-US" sz="2800" dirty="0"/>
              <a:t>and </a:t>
            </a:r>
            <a:r>
              <a:rPr lang="en-US" sz="2800" b="1" dirty="0"/>
              <a:t>distributors </a:t>
            </a:r>
            <a:r>
              <a:rPr lang="en-US" sz="2800" dirty="0"/>
              <a:t>in </a:t>
            </a:r>
            <a:r>
              <a:rPr lang="en-US" sz="2800" b="1" dirty="0"/>
              <a:t>Singapore</a:t>
            </a:r>
            <a:r>
              <a:rPr lang="en-US" sz="2800" dirty="0"/>
              <a:t>:</a:t>
            </a:r>
            <a:endParaRPr lang="en-PH" sz="2800" dirty="0"/>
          </a:p>
        </p:txBody>
      </p:sp>
    </p:spTree>
    <p:extLst>
      <p:ext uri="{BB962C8B-B14F-4D97-AF65-F5344CB8AC3E}">
        <p14:creationId xmlns:p14="http://schemas.microsoft.com/office/powerpoint/2010/main" val="38097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3917A7-2863-4B88-B1F3-B33F76C6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Good Detox Agent</a:t>
            </a:r>
            <a:endParaRPr lang="en-P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2878DF-231D-4814-B35D-BC2B7728B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6650" y="2286000"/>
            <a:ext cx="7296150" cy="3581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Beverage distributors in </a:t>
            </a:r>
            <a:r>
              <a:rPr lang="en-US" sz="2800" b="1" dirty="0"/>
              <a:t>Singapore </a:t>
            </a:r>
            <a:r>
              <a:rPr lang="en-US" sz="2800" dirty="0"/>
              <a:t>often provide grocery stores concentrated fresh fruit juice</a:t>
            </a:r>
            <a:r>
              <a:rPr lang="en-US" sz="2800" b="1" dirty="0"/>
              <a:t> </a:t>
            </a:r>
            <a:r>
              <a:rPr lang="en-US" sz="2800" dirty="0"/>
              <a:t>drinks. They can be a detoxifying agent to remove the toxins in the body. This can be beneficial for those people who are frequently experiencing constipation</a:t>
            </a:r>
            <a:endParaRPr lang="en-PH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CA3FD00-8146-4453-AD03-F9E447F69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177" y="2044763"/>
            <a:ext cx="2768473" cy="276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0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985468-D78C-4232-995B-74F8FE8C6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Aids Weight Loss</a:t>
            </a:r>
            <a:endParaRPr lang="en-P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06362BB-533D-41E3-95EE-161EABC3D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1400" y="2286000"/>
            <a:ext cx="7391400" cy="3581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There are renown </a:t>
            </a:r>
            <a:r>
              <a:rPr lang="en-US" sz="2800" b="1" dirty="0"/>
              <a:t>suppliers </a:t>
            </a:r>
            <a:r>
              <a:rPr lang="en-US" sz="2800" dirty="0"/>
              <a:t>in </a:t>
            </a:r>
            <a:r>
              <a:rPr lang="en-US" sz="2800" b="1" dirty="0"/>
              <a:t>Singapore </a:t>
            </a:r>
            <a:r>
              <a:rPr lang="en-US" sz="2800" dirty="0"/>
              <a:t>who are manufacturing fresh </a:t>
            </a:r>
            <a:r>
              <a:rPr lang="en-US" sz="2800" b="1" dirty="0"/>
              <a:t>fruit juice</a:t>
            </a:r>
            <a:r>
              <a:rPr lang="en-US" sz="2800" dirty="0"/>
              <a:t> drinks like orange and carrot-flavored juice. This can help some people get rid of excess fat in their body. They are a great match for everyday diet meals.</a:t>
            </a:r>
            <a:endParaRPr lang="en-PH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017A007-8418-4412-8709-F5CC5F985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257425"/>
            <a:ext cx="234315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22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4392CB-3FBF-4875-B385-FD14CA2E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Boosts Immune System</a:t>
            </a:r>
            <a:endParaRPr lang="en-P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67370BA-D301-44B4-8B5F-E14A446DB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0" y="2286000"/>
            <a:ext cx="73152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>
                <a:hlinkClick r:id="rId2"/>
              </a:rPr>
              <a:t>Calamansi</a:t>
            </a:r>
            <a:r>
              <a:rPr lang="en-US" sz="2800" dirty="0">
                <a:hlinkClick r:id="rId2"/>
              </a:rPr>
              <a:t> juice drink in Singapore</a:t>
            </a:r>
            <a:r>
              <a:rPr lang="en-US" sz="2800" b="1" dirty="0"/>
              <a:t> </a:t>
            </a:r>
            <a:r>
              <a:rPr lang="en-US" sz="2800" dirty="0"/>
              <a:t>is among the fruit drinks which can help boost the immune system. Just like orange juice, </a:t>
            </a:r>
            <a:r>
              <a:rPr lang="en-US" sz="2800" b="1" dirty="0" err="1"/>
              <a:t>calamansi</a:t>
            </a:r>
            <a:r>
              <a:rPr lang="en-US" sz="2800" b="1" dirty="0"/>
              <a:t> juice </a:t>
            </a:r>
            <a:r>
              <a:rPr lang="en-US" sz="2800" dirty="0"/>
              <a:t>in </a:t>
            </a:r>
            <a:r>
              <a:rPr lang="en-US" sz="2800" b="1" dirty="0"/>
              <a:t>Singapore </a:t>
            </a:r>
            <a:r>
              <a:rPr lang="en-US" sz="2800" dirty="0"/>
              <a:t>is packed with Vitamin C which aids keeping children and adults alike vulnerable from diseases.</a:t>
            </a:r>
            <a:endParaRPr lang="en-PH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0897B5F-6B6B-43C8-9FA2-1B495E3BC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705101"/>
            <a:ext cx="19812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8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7EE22B-24AA-4D26-B9EF-AB8830449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Good Vitamin Source</a:t>
            </a:r>
            <a:endParaRPr lang="en-P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76331DD-C322-49CD-901A-B6B1A391D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0" y="2286000"/>
            <a:ext cx="7353300" cy="3581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Fruit juice drinks are packed with vitamins essential for the body’s systems. Aside from Vitamin C which is commonly found in most fruit drinks, some of them are a good source of Vitamin A, potassium and phytochemicals.</a:t>
            </a:r>
            <a:endParaRPr lang="en-PH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0458CD9-F679-46AE-9395-9D478D4E9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400300"/>
            <a:ext cx="2190751" cy="219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0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4CA5ED-9AA8-4FD2-B18E-5B45E551E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Improves Digestion</a:t>
            </a:r>
            <a:endParaRPr lang="en-P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8D1ED43-31CD-4FFA-B246-FEC9AD9A7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1850" y="2286000"/>
            <a:ext cx="7600950" cy="3581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Fruit juice drinks such as Prune juice helps improve the body’s digestive systems. This is great especially for those people who are frequently experiencing heartburn and indigestion problems.</a:t>
            </a:r>
            <a:endParaRPr lang="en-PH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02A437C-F045-4B39-AA77-9E43369AA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943" y="2387396"/>
            <a:ext cx="2083207" cy="208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9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A2880A-151B-426A-8FCC-AC4D86BF6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3FC966-51C5-4631-958A-57CF078B7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With all these health benefits, customers will surely increase in a convenience store catering fresh fruit drinks product. Contact </a:t>
            </a:r>
            <a:r>
              <a:rPr lang="en-US" sz="2800" i="1" dirty="0"/>
              <a:t>Natural Fruits &amp; Drinks</a:t>
            </a:r>
            <a:r>
              <a:rPr lang="en-US" sz="2800" dirty="0"/>
              <a:t> now and get a supply of quality fresh juice drinks in Singapore.</a:t>
            </a:r>
            <a:endParaRPr lang="en-PH" sz="2800" dirty="0"/>
          </a:p>
        </p:txBody>
      </p:sp>
    </p:spTree>
    <p:extLst>
      <p:ext uri="{BB962C8B-B14F-4D97-AF65-F5344CB8AC3E}">
        <p14:creationId xmlns:p14="http://schemas.microsoft.com/office/powerpoint/2010/main" val="144951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14</TotalTime>
  <Words>274</Words>
  <Application>Microsoft Office PowerPoint</Application>
  <PresentationFormat>Widescreen</PresentationFormat>
  <Paragraphs>13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Franklin Gothic Book</vt:lpstr>
      <vt:lpstr>Crop</vt:lpstr>
      <vt:lpstr>Health Benefits of Fruit Juice Drinks</vt:lpstr>
      <vt:lpstr>PowerPoint Presentation</vt:lpstr>
      <vt:lpstr>Good Detox Agent</vt:lpstr>
      <vt:lpstr>Aids Weight Loss</vt:lpstr>
      <vt:lpstr>Boosts Immune System</vt:lpstr>
      <vt:lpstr>Good Vitamin Source</vt:lpstr>
      <vt:lpstr>Improves Digestion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Benefits of Fruit Juice Drinks</dc:title>
  <dc:creator>OOm-Chrestien</dc:creator>
  <cp:lastModifiedBy>Angelica Landicho</cp:lastModifiedBy>
  <cp:revision>4</cp:revision>
  <dcterms:created xsi:type="dcterms:W3CDTF">2019-05-20T08:26:55Z</dcterms:created>
  <dcterms:modified xsi:type="dcterms:W3CDTF">2019-06-24T06:25:14Z</dcterms:modified>
</cp:coreProperties>
</file>