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4/18/2023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nutritionist-dietitian/iv-drip/"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nutritionist-dietitian/iv-dri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76201"/>
            <a:ext cx="7162800" cy="762000"/>
          </a:xfrm>
        </p:spPr>
        <p:txBody>
          <a:bodyPr>
            <a:normAutofit/>
          </a:bodyPr>
          <a:lstStyle/>
          <a:p>
            <a:r>
              <a:rPr lang="en-US" b="1" dirty="0"/>
              <a:t>IV Drip Dubai</a:t>
            </a:r>
            <a:endParaRPr lang="en-US" dirty="0"/>
          </a:p>
        </p:txBody>
      </p:sp>
      <p:sp>
        <p:nvSpPr>
          <p:cNvPr id="3" name="Subtitle 2"/>
          <p:cNvSpPr>
            <a:spLocks noGrp="1"/>
          </p:cNvSpPr>
          <p:nvPr>
            <p:ph type="subTitle" idx="1"/>
          </p:nvPr>
        </p:nvSpPr>
        <p:spPr>
          <a:xfrm>
            <a:off x="457200" y="1066801"/>
            <a:ext cx="8382000" cy="5334000"/>
          </a:xfrm>
        </p:spPr>
        <p:txBody>
          <a:bodyPr>
            <a:normAutofit/>
          </a:bodyPr>
          <a:lstStyle/>
          <a:p>
            <a:r>
              <a:rPr lang="en-US" dirty="0">
                <a:solidFill>
                  <a:schemeClr val="tx1"/>
                </a:solidFill>
              </a:rPr>
              <a:t>Do you need a solution to treat flu symptoms, fatigue, and jet lag? Or are you looking for way to look fresher, cleanse your body of toxins, and increase your energy levels. It may sound like you need more than one treatment, but the </a:t>
            </a:r>
            <a:r>
              <a:rPr lang="en-US" dirty="0">
                <a:solidFill>
                  <a:schemeClr val="tx1"/>
                </a:solidFill>
                <a:hlinkClick r:id="rId2"/>
              </a:rPr>
              <a:t>IV </a:t>
            </a:r>
            <a:r>
              <a:rPr lang="en-US" dirty="0" smtClean="0">
                <a:solidFill>
                  <a:schemeClr val="tx1"/>
                </a:solidFill>
                <a:hlinkClick r:id="rId2"/>
              </a:rPr>
              <a:t>Drip Dubai</a:t>
            </a:r>
            <a:r>
              <a:rPr lang="en-US" dirty="0" smtClean="0">
                <a:solidFill>
                  <a:schemeClr val="tx1"/>
                </a:solidFill>
              </a:rPr>
              <a:t> </a:t>
            </a:r>
            <a:r>
              <a:rPr lang="en-US" dirty="0">
                <a:solidFill>
                  <a:schemeClr val="tx1"/>
                </a:solidFill>
              </a:rPr>
              <a:t>can prove this otherwise.</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762000"/>
          </a:xfrm>
        </p:spPr>
        <p:txBody>
          <a:bodyPr/>
          <a:lstStyle/>
          <a:p>
            <a:r>
              <a:rPr lang="en-US" b="1" dirty="0"/>
              <a:t>IV Drip Dubai</a:t>
            </a:r>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524000"/>
            <a:ext cx="6583136" cy="38401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b="1" dirty="0"/>
              <a:t>IV Drip Dubai</a:t>
            </a:r>
            <a:endParaRPr lang="en-US" dirty="0"/>
          </a:p>
        </p:txBody>
      </p:sp>
      <p:sp>
        <p:nvSpPr>
          <p:cNvPr id="3" name="Content Placeholder 2"/>
          <p:cNvSpPr>
            <a:spLocks noGrp="1"/>
          </p:cNvSpPr>
          <p:nvPr>
            <p:ph idx="1"/>
          </p:nvPr>
        </p:nvSpPr>
        <p:spPr>
          <a:xfrm>
            <a:off x="381000" y="914400"/>
            <a:ext cx="8229600" cy="5638800"/>
          </a:xfrm>
        </p:spPr>
        <p:txBody>
          <a:bodyPr>
            <a:noAutofit/>
          </a:bodyPr>
          <a:lstStyle/>
          <a:p>
            <a:pPr marL="0" indent="0">
              <a:buNone/>
            </a:pPr>
            <a:r>
              <a:rPr lang="en-US" sz="2000" dirty="0"/>
              <a:t>IV Drip Dubai is a popular health and wellness service in Dubai, United Arab Emirates, that offers intravenous (IV) therapy. </a:t>
            </a:r>
            <a:endParaRPr lang="en-US" sz="2000" dirty="0" smtClean="0"/>
          </a:p>
          <a:p>
            <a:pPr marL="0" indent="0">
              <a:buNone/>
            </a:pPr>
            <a:endParaRPr lang="en-US" sz="2000" dirty="0"/>
          </a:p>
          <a:p>
            <a:pPr marL="0" indent="0">
              <a:buNone/>
            </a:pPr>
            <a:r>
              <a:rPr lang="en-US" sz="2000" dirty="0" smtClean="0"/>
              <a:t>IV </a:t>
            </a:r>
            <a:r>
              <a:rPr lang="en-US" sz="2000" dirty="0"/>
              <a:t>therapy, also known as IV drip, is a medical treatment that involves the direct infusion of vitamins, minerals, and other nutrients into the bloodstream through a vein.</a:t>
            </a:r>
          </a:p>
          <a:p>
            <a:pPr marL="0" indent="0">
              <a:buNone/>
            </a:pPr>
            <a:endParaRPr lang="en-US" sz="2000" dirty="0" smtClean="0"/>
          </a:p>
          <a:p>
            <a:pPr marL="0" indent="0">
              <a:buNone/>
            </a:pPr>
            <a:r>
              <a:rPr lang="en-US" sz="2000" dirty="0" smtClean="0">
                <a:hlinkClick r:id="rId2"/>
              </a:rPr>
              <a:t>IV </a:t>
            </a:r>
            <a:r>
              <a:rPr lang="en-US" sz="2000" dirty="0">
                <a:hlinkClick r:id="rId2"/>
              </a:rPr>
              <a:t>Drip Dubai </a:t>
            </a:r>
            <a:r>
              <a:rPr lang="en-US" sz="2000" dirty="0"/>
              <a:t>provides a range of IV therapies designed to address various health concerns and promote well-being. These therapies may include options such as immune-boosting drips, hydration drips, energy-boosting drips, detoxification drips, and beauty-enhancing drips. </a:t>
            </a:r>
            <a:endParaRPr lang="en-US" sz="2000" dirty="0" smtClean="0"/>
          </a:p>
          <a:p>
            <a:pPr marL="0" indent="0">
              <a:buNone/>
            </a:pPr>
            <a:endParaRPr lang="en-US" sz="2000" dirty="0"/>
          </a:p>
          <a:p>
            <a:pPr marL="0" indent="0">
              <a:buNone/>
            </a:pPr>
            <a:r>
              <a:rPr lang="en-US" sz="2000" dirty="0" smtClean="0"/>
              <a:t>IV </a:t>
            </a:r>
            <a:r>
              <a:rPr lang="en-US" sz="2000" dirty="0"/>
              <a:t>Drip Dubai typically offers customized IV drips tailored to individual needs, which are administered by trained healthcare professionals in a safe and controlled environment.</a:t>
            </a:r>
          </a:p>
          <a:p>
            <a:pPr>
              <a:buNone/>
            </a:pPr>
            <a:endParaRPr lang="en-US" sz="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838200"/>
          </a:xfrm>
        </p:spPr>
        <p:txBody>
          <a:bodyPr/>
          <a:lstStyle/>
          <a:p>
            <a:r>
              <a:rPr lang="en-US" b="1" dirty="0"/>
              <a:t>IV Drip Dubai</a:t>
            </a:r>
            <a:endParaRPr lang="en-US" b="1" dirty="0"/>
          </a:p>
        </p:txBody>
      </p:sp>
      <p:sp>
        <p:nvSpPr>
          <p:cNvPr id="5" name="Content Placeholder 4"/>
          <p:cNvSpPr>
            <a:spLocks noGrp="1"/>
          </p:cNvSpPr>
          <p:nvPr>
            <p:ph idx="1"/>
          </p:nvPr>
        </p:nvSpPr>
        <p:spPr>
          <a:xfrm>
            <a:off x="457200" y="990600"/>
            <a:ext cx="8229600" cy="5135563"/>
          </a:xfrm>
        </p:spPr>
        <p:txBody>
          <a:bodyPr>
            <a:normAutofit/>
          </a:bodyPr>
          <a:lstStyle/>
          <a:p>
            <a:pPr marL="0" indent="0">
              <a:buNone/>
            </a:pPr>
            <a:r>
              <a:rPr lang="en-US" sz="2000" dirty="0"/>
              <a:t>IV Drip Dubai is often sought after by those who are looking for a convenient and efficient way to receive essential nutrients directly into their bloodstream, bypassing the digestive system for faster absorption. </a:t>
            </a:r>
            <a:endParaRPr lang="en-US" sz="2000" dirty="0" smtClean="0"/>
          </a:p>
          <a:p>
            <a:pPr marL="0" indent="0">
              <a:buNone/>
            </a:pPr>
            <a:endParaRPr lang="en-US" sz="2000" dirty="0"/>
          </a:p>
          <a:p>
            <a:pPr marL="0" indent="0">
              <a:buNone/>
            </a:pPr>
            <a:r>
              <a:rPr lang="en-US" sz="2000" dirty="0" smtClean="0"/>
              <a:t>The </a:t>
            </a:r>
            <a:r>
              <a:rPr lang="en-US" sz="2000" dirty="0"/>
              <a:t>therapy is commonly used by individuals seeking to improve their overall health, enhance their immune system, rehydrate after physical activity, replenish essential nutrients, and optimize their well-being.</a:t>
            </a:r>
          </a:p>
          <a:p>
            <a:pPr marL="0" indent="0">
              <a:buNone/>
            </a:pPr>
            <a:endParaRPr lang="en-US" sz="2000" dirty="0" smtClean="0"/>
          </a:p>
          <a:p>
            <a:pPr marL="0" indent="0">
              <a:buNone/>
            </a:pPr>
            <a:r>
              <a:rPr lang="en-US" sz="2000" dirty="0" smtClean="0"/>
              <a:t>It's </a:t>
            </a:r>
            <a:r>
              <a:rPr lang="en-US" sz="2000" dirty="0"/>
              <a:t>important to note that IV therapy should always be administered under the guidance of a qualified healthcare professional, and the specific benefits and risks of the treatment should be discussed with a medical provider before undergoing any IV therapy.</a:t>
            </a:r>
          </a:p>
          <a:p>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336</Words>
  <Application>Microsoft Office PowerPoint</Application>
  <PresentationFormat>On-screen Show (4:3)</PresentationFormat>
  <Paragraphs>21</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IV Drip Dubai</vt:lpstr>
      <vt:lpstr>IV Drip Dubai</vt:lpstr>
      <vt:lpstr>IV Drip Dubai</vt:lpstr>
      <vt:lpstr>IV Drip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64</cp:revision>
  <dcterms:created xsi:type="dcterms:W3CDTF">2021-01-11T19:55:12Z</dcterms:created>
  <dcterms:modified xsi:type="dcterms:W3CDTF">2023-04-18T12:51:59Z</dcterms:modified>
</cp:coreProperties>
</file>