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7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083A7-C67E-4C97-B435-830C23BFF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F7C6B5-236E-4C1D-9803-0B1397C60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3A30F-22C6-4E71-9715-45276488D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CAA9E-72A0-4EAC-B8FB-49A02392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139E2-CA51-4008-8147-37FA28EE1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79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A3D1E-9E32-404E-B14F-E01B9BD14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DC9ADF-1584-49DB-9740-7BE9C4DEDD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4862F-91C2-4D44-9102-19AFE4FBC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82737-D549-43C8-9C74-33A4AEE13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E050B6-2D14-4C1E-805D-629395D3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25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889CDF-BB8B-4AB1-8E5B-384F653413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787655-86AE-473F-B674-A2CF9836BB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8996A-8867-4E99-93CF-D7A634F76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0C00C-124A-4E75-9DDE-5367D39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7F291-D619-465C-8F4A-8288D6E4B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3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A5DC3-B85C-42DF-8842-42CFDA541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11FAD-B8E1-49D4-98D6-1A1690324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84F5F-2DB0-40B2-AFA3-4F093649A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00928-4060-4FC7-8EDB-00A0CD8FC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E6D4F-6278-43BB-A784-2E6B3CFA0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251AD-7373-4DA2-BC25-47B0BF2C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E4681B-EDF9-484A-8988-2AC6307FE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E2FD5-A247-4AD2-8BD9-D4D5B7ED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FDF6D-3B24-4D40-AA8F-E511A5A7F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BB42F-660A-49C5-9CCC-417651014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34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EA83-9619-4F68-B71C-A4DEC20DF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D2C5F-2489-4127-A766-E6D8E378C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DEBAD7-6898-4977-B328-A29AB396F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D8B4B4-D3D0-4858-BB02-29702E9EF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B9EF7E-A963-4F71-8E6B-D854B9097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A4D7C-926B-4779-B7D5-1607021EB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9D6CC-322A-4EE1-8DA4-B7918187E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2EC05-0EFE-452C-ABF3-F21D33514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0B7017-F991-4FDF-91F3-8EFDBDC21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64673E-D7CD-422D-A108-7B9306CE61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CB64AC-E2BB-490C-8476-8AB3311E1C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AA09FE-F94E-4265-9DB0-B9AB90BC0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34CD7E-D5C2-459F-85C7-D68B04439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31F4AC-1F2F-48F0-BBD9-F7775506E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76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B0662-AF64-4020-B578-3277FDB12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79569-B34C-4531-A1B7-09B6732E0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F50CFF-3345-4E1E-A4F3-6E006234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B53332-415D-4723-914B-33C550EE6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0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CA572-A318-4849-9B45-2734F3BCB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E8B45D-DB6F-4F49-80FB-B22D3A316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1116F-A877-484E-A1AC-FF2E648B2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4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56C76-7365-4A41-A544-55ECCF71F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7F20C-CCCD-4D3E-85D9-C08E84582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4BCF5-3B9B-4E6C-B6AF-10B2EDD3D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9F8CE4-DA5B-4E57-A006-D60D420C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6F7676-85ED-4E3C-A313-4F8063DCC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08F7DA-588B-49A1-A7BB-6671A5A00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18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FDC6C-EDD3-467E-B55B-FA0D26D3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674BC2-FE55-484D-9DFC-1FE97ABE7E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6A95A0-BD65-4F3B-9053-F1DF9E79CF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1BD62-B515-4141-ADDA-1D829F4A7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CCEA1-DC52-4987-B7DC-F358D2BE7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15E8F-1110-4C4D-92F9-39C45D0B7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67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BFE3E6-3C76-4D22-8DE6-C19880BED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7FFCCE-8188-4E2C-A93E-106BD07CA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F03E5-6F38-41D8-8E18-1B3F6ADDE3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B387E-BBA4-4A29-B67C-8B2BF1541CDB}" type="datetimeFigureOut">
              <a:rPr lang="en-US" smtClean="0"/>
              <a:t>03-Apr-21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CA83D-37D4-43B7-A419-67105FEEC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C7AEE2-2602-4458-8403-361A5F7F6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F24AA-2636-498A-B086-2D852EE35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76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1DC642-9B8E-48FF-A6F7-F039F85E01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DD258-DD97-4884-8B03-FF5247F3B3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7135"/>
            <a:ext cx="10515600" cy="5929828"/>
          </a:xfrm>
        </p:spPr>
        <p:txBody>
          <a:bodyPr/>
          <a:lstStyle/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Ποια μέρα της βδομάδας μπήκε μια</a:t>
            </a:r>
            <a:r>
              <a:rPr lang="en-US" dirty="0">
                <a:latin typeface="Comic Sans MS" panose="030F0702030302020204" pitchFamily="66" charset="0"/>
              </a:rPr>
              <a:t>  </a:t>
            </a:r>
            <a:r>
              <a:rPr lang="el-GR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            </a:t>
            </a:r>
            <a:r>
              <a:rPr lang="el-GR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  </a:t>
            </a:r>
            <a:r>
              <a:rPr lang="el-GR" dirty="0">
                <a:latin typeface="Comic Sans MS" panose="030F0702030302020204" pitchFamily="66" charset="0"/>
              </a:rPr>
              <a:t>στο σχολείο </a:t>
            </a:r>
            <a:r>
              <a:rPr lang="en-US" dirty="0">
                <a:latin typeface="Comic Sans MS" panose="030F0702030302020204" pitchFamily="66" charset="0"/>
              </a:rPr>
              <a:t>;</a:t>
            </a: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Δευτέρα – Τετάρτη - Σάββατο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DBF14A-B47E-49F9-AE62-EDF207F54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7" y="4745858"/>
            <a:ext cx="2743206" cy="6614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E93FAF-BDF5-456C-A1B5-12A279115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359" y="854509"/>
            <a:ext cx="1665035" cy="125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69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6E9F12-9D22-4837-AA12-029AAB676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324"/>
            <a:ext cx="10515600" cy="5888639"/>
          </a:xfrm>
        </p:spPr>
        <p:txBody>
          <a:bodyPr/>
          <a:lstStyle/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Τι χρώμα είχε το σώμα της </a:t>
            </a:r>
            <a:r>
              <a:rPr lang="en-US" dirty="0">
                <a:latin typeface="Comic Sans MS" panose="030F0702030302020204" pitchFamily="66" charset="0"/>
              </a:rPr>
              <a:t>;</a:t>
            </a:r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solidFill>
                  <a:srgbClr val="00B050"/>
                </a:solidFill>
                <a:latin typeface="Comic Sans MS" panose="030F0702030302020204" pitchFamily="66" charset="0"/>
              </a:rPr>
              <a:t>Πράσινο</a:t>
            </a:r>
            <a:r>
              <a:rPr lang="el-GR" dirty="0">
                <a:latin typeface="Comic Sans MS" panose="030F0702030302020204" pitchFamily="66" charset="0"/>
              </a:rPr>
              <a:t> – </a:t>
            </a:r>
            <a:r>
              <a:rPr lang="el-GR" dirty="0">
                <a:solidFill>
                  <a:srgbClr val="FFFF00"/>
                </a:solidFill>
                <a:latin typeface="Comic Sans MS" panose="030F0702030302020204" pitchFamily="66" charset="0"/>
              </a:rPr>
              <a:t>Κίτρινο</a:t>
            </a:r>
            <a:r>
              <a:rPr lang="el-GR" dirty="0">
                <a:latin typeface="Comic Sans MS" panose="030F0702030302020204" pitchFamily="66" charset="0"/>
              </a:rPr>
              <a:t> - </a:t>
            </a:r>
            <a:r>
              <a:rPr lang="el-GR" dirty="0">
                <a:solidFill>
                  <a:srgbClr val="857663"/>
                </a:solidFill>
                <a:latin typeface="Comic Sans MS" panose="030F0702030302020204" pitchFamily="66" charset="0"/>
              </a:rPr>
              <a:t>Σταχτί</a:t>
            </a:r>
            <a:endParaRPr lang="en-US" dirty="0">
              <a:solidFill>
                <a:srgbClr val="857663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1B39DA-EDE1-43E1-801C-D25F04A37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182" y="4743098"/>
            <a:ext cx="1627635" cy="124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67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3676F-B825-4424-AAED-2FE27C5C1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6605"/>
            <a:ext cx="10515600" cy="5740358"/>
          </a:xfrm>
        </p:spPr>
        <p:txBody>
          <a:bodyPr/>
          <a:lstStyle/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Πού τρύπωσε </a:t>
            </a:r>
            <a:r>
              <a:rPr lang="en-US" dirty="0">
                <a:latin typeface="Comic Sans MS" panose="030F0702030302020204" pitchFamily="66" charset="0"/>
              </a:rPr>
              <a:t>;</a:t>
            </a: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Βάζο – κουτί - σωλήνα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BE6C95-CD91-4CE6-8DDB-3C75E9FE3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218" y="4220078"/>
            <a:ext cx="1813564" cy="171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37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F7096-516C-4362-9282-EFBDF8592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6649"/>
            <a:ext cx="10515600" cy="5600314"/>
          </a:xfrm>
        </p:spPr>
        <p:txBody>
          <a:bodyPr/>
          <a:lstStyle/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Τι είδε μέσα στο βαθύ      </a:t>
            </a:r>
            <a:r>
              <a:rPr lang="en-US" dirty="0">
                <a:latin typeface="Comic Sans MS" panose="030F0702030302020204" pitchFamily="66" charset="0"/>
              </a:rPr>
              <a:t>            </a:t>
            </a:r>
            <a:r>
              <a:rPr lang="el-GR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;</a:t>
            </a: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Φίδι – κατσαρίδα - σκαθάρι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795219-8D8C-4C8F-B017-9368A0122A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852" y="576649"/>
            <a:ext cx="1487427" cy="21549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8523DF-8D67-4D92-B8F9-561012C77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066" y="4514200"/>
            <a:ext cx="1959868" cy="181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120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2E4D2-B001-440B-A8D0-46501E093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6032"/>
            <a:ext cx="10515600" cy="5690931"/>
          </a:xfrm>
        </p:spPr>
        <p:txBody>
          <a:bodyPr/>
          <a:lstStyle/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Αφού έγιναν φίλοι τι παιχνίδι έπαιξαν </a:t>
            </a:r>
            <a:r>
              <a:rPr lang="en-US" dirty="0">
                <a:latin typeface="Comic Sans MS" panose="030F0702030302020204" pitchFamily="66" charset="0"/>
              </a:rPr>
              <a:t>;</a:t>
            </a: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Κρυφτό – ποδόσφαιρο – σκάκι</a:t>
            </a:r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C902C0-9413-44CD-AC4C-637BD0264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73" y="4245203"/>
            <a:ext cx="2441453" cy="131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509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204C3-CE67-40F2-A117-07B19C104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54227"/>
            <a:ext cx="10515600" cy="5822736"/>
          </a:xfrm>
        </p:spPr>
        <p:txBody>
          <a:bodyPr/>
          <a:lstStyle/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Ποιό φρούτο έφαγαν </a:t>
            </a:r>
            <a:r>
              <a:rPr lang="en-US" dirty="0">
                <a:latin typeface="Comic Sans MS" panose="030F0702030302020204" pitchFamily="66" charset="0"/>
              </a:rPr>
              <a:t>;</a:t>
            </a: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endParaRPr lang="el-GR" dirty="0">
              <a:latin typeface="Comic Sans MS" panose="030F0702030302020204" pitchFamily="66" charset="0"/>
            </a:endParaRPr>
          </a:p>
          <a:p>
            <a:pPr marL="0" indent="0" algn="ctr">
              <a:buNone/>
            </a:pPr>
            <a:r>
              <a:rPr lang="el-GR" dirty="0">
                <a:latin typeface="Comic Sans MS" panose="030F0702030302020204" pitchFamily="66" charset="0"/>
              </a:rPr>
              <a:t>Μήλο – καρπούζι – σταφύλι</a:t>
            </a:r>
          </a:p>
          <a:p>
            <a:pPr marL="0" indent="0" algn="ctr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D64C16-F8E4-49CB-90FF-06299BE0F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986" y="4734613"/>
            <a:ext cx="1716027" cy="135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034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66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8</cp:revision>
  <dcterms:created xsi:type="dcterms:W3CDTF">2021-04-03T19:43:21Z</dcterms:created>
  <dcterms:modified xsi:type="dcterms:W3CDTF">2021-04-03T20:15:31Z</dcterms:modified>
</cp:coreProperties>
</file>