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03F39-33E8-43BB-810C-8D846911D3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7EE058-8243-426C-ABA4-C9FEC2BC4C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878B9-8EB3-4CC0-AA4B-263495842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B8138-F857-4FA5-B06D-CAE8BF750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C5645-D94A-4179-A9B9-73AAE98D4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46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B0B8B-99DE-4BA5-8C04-B4F277212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B14BDD-DD79-4C64-AFA4-BBC1438EB8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314AC-2159-495F-8726-A4A0BC659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75A1F-95F4-41A4-827E-8BA6C182F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641F6-A5F5-47DE-84FA-234213C41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67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96360C-7BAA-4147-A48C-21E7F3D24C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30D48F-A6D8-4981-9A39-794598429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EF744-D03D-45CC-9EBE-75BDA4066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765F8-2723-470D-B0C0-DCC0A5B04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85C5C-3310-44D4-8236-5BF03B3DB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98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B7C70-F4E1-40C9-A002-65EB93AA3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1F84C-948D-46CD-836B-BD1268406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6DAEE-2F11-4F56-964F-2796A5B4C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D2662-75E8-45A2-9ADC-D794E818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C435D-7313-443F-8610-0F8462F29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92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CA513-46AA-4B7D-A55A-8BC7DE141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352194-C8D5-4460-A73C-F6EACF37D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0D985-EFE5-4897-8736-E2AE877B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3552C-AAE6-4048-8162-F062D076A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79194C-BD3B-4F3D-A13B-0DAC5A119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92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A2397-DE79-430B-888C-A23306188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99EC9-C65B-49F0-8A59-D304C1B821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ECC6DB-693C-4732-AE40-AFDF1022A5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7DB748-259E-4AA5-A3E8-520A39D43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88DA2A-56E2-4633-B211-8F88643D2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BB2AFC-A96D-4EFC-998A-024427BAD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05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238BD-0254-45A4-9D1F-025717417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E1934-2FDA-4709-AA82-D154EEA4B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33BB8A-B313-40B4-BF78-3DACCDA83A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BD59A5-18F3-45A1-BBFF-CFD3C440E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F3D0E-9994-475E-B228-E5C5F8250F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530989-FE07-48C7-804F-E7C19410D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4D7AEE-8380-4E06-90BD-18BF97B05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D16BAD-41F3-4D81-AF3D-AFC3AF9B7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464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72B44-7CA0-430A-8311-2385BAD84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33217-1E9D-41B6-A2A7-7A9563189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23E489-97C9-403F-A6C7-9CA676232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7E630D-5769-499A-B1FE-1CC8608A3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11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18FA5D-4CB1-4502-A194-9AD984E41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97B17A-B109-4CB1-B143-B04F539AC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02DFDE-DCA9-4196-9B97-FBA2F586C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52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0A6D3-0285-42DC-AB40-37C8BE4A9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27BEA-73DF-4971-A831-C1B926E2FF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37FF6C-87D1-47F1-8115-51B13FC08F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575F4A-5058-4470-B0C0-04198CB4C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335308-E6F2-4992-A9C5-1C12C9859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C193F7-7007-4DF8-8492-F12C6F0C9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6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C2FB6-4760-4419-906A-1F4887287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71B89D-F55B-4AF9-A318-F7CB4E4F64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ED340C-87FE-44E8-ACB5-F774D90937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CCFEA0-DA9E-492B-8C66-D97177AC2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BF7ED-864E-4232-AA63-0E50D1F3D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383E0-98E2-488E-852A-59F89EC4E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4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3F9751-7044-413A-9CC9-2F80F5576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9670A-D722-4D03-9570-06ED0040A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53BC8-6380-4271-AC53-DD6F33082E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B713C-FB4A-4263-ADB5-7F0EF753526A}" type="datetimeFigureOut">
              <a:rPr lang="en-US" smtClean="0"/>
              <a:t>11-Apr-21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B5A93-CB09-426C-AD7E-21506DDD0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A3D1B-95C7-4F6C-A672-22C4EF5D2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40116-91C5-40A9-84A0-3767E83DA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4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85797-7D39-4DF1-9175-AC2CEC7E94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90831"/>
            <a:ext cx="9144000" cy="667265"/>
          </a:xfrm>
        </p:spPr>
        <p:txBody>
          <a:bodyPr>
            <a:normAutofit/>
          </a:bodyPr>
          <a:lstStyle/>
          <a:p>
            <a:r>
              <a:rPr lang="el-GR" sz="3600" b="1" dirty="0"/>
              <a:t>Παίζω με τις λέξεις</a:t>
            </a:r>
            <a:endParaRPr lang="en-US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3BC42-A48B-42C5-AE85-BCF877BCB8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5909"/>
            <a:ext cx="9144000" cy="1655762"/>
          </a:xfrm>
        </p:spPr>
        <p:txBody>
          <a:bodyPr/>
          <a:lstStyle/>
          <a:p>
            <a:endParaRPr lang="el-GR" dirty="0"/>
          </a:p>
          <a:p>
            <a:r>
              <a:rPr lang="el-GR" dirty="0"/>
              <a:t>Παρατήρησε τις εικόνες και βρες ποιες έχουν κατάληξη σε -</a:t>
            </a:r>
            <a:r>
              <a:rPr lang="el-GR" dirty="0" err="1"/>
              <a:t>ιτσα</a:t>
            </a:r>
            <a:endParaRPr lang="en-US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64DE1687-77C9-447A-A5E1-BB10BDAB2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07" y="2683939"/>
            <a:ext cx="1512542" cy="149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6E3C130F-95C6-4675-BB41-465D6C3E1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555" y="2572265"/>
            <a:ext cx="1910713" cy="160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1BE0EAFC-E440-43AF-8155-EFF7696A8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078" y="2555416"/>
            <a:ext cx="2194911" cy="161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>
            <a:extLst>
              <a:ext uri="{FF2B5EF4-FFF2-40B4-BE49-F238E27FC236}">
                <a16:creationId xmlns:a16="http://schemas.microsoft.com/office/drawing/2014/main" id="{96A606D6-2608-4382-BC27-ECB33C134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374" y="2503293"/>
            <a:ext cx="1485104" cy="1672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882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057740-416F-46DB-B22A-E8A58CE6AA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83" y="516112"/>
            <a:ext cx="4956584" cy="5825775"/>
          </a:xfrm>
          <a:prstGeom prst="rect">
            <a:avLst/>
          </a:prstGeom>
        </p:spPr>
      </p:pic>
      <p:pic>
        <p:nvPicPr>
          <p:cNvPr id="1026" name="Picture 2" descr="Σφήκα ή σφίγγα; - ΗΛΕΚΤΡΟΝΙΚΗ ΔΙΔΑΣΚΑΛΙΑ">
            <a:extLst>
              <a:ext uri="{FF2B5EF4-FFF2-40B4-BE49-F238E27FC236}">
                <a16:creationId xmlns:a16="http://schemas.microsoft.com/office/drawing/2014/main" id="{318392A6-4E00-43F1-9F09-EF2ABC66E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41673" y="1235528"/>
            <a:ext cx="4749283" cy="356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C41DBFE-B700-4128-8017-E91571914B15}"/>
              </a:ext>
            </a:extLst>
          </p:cNvPr>
          <p:cNvSpPr txBox="1"/>
          <p:nvPr/>
        </p:nvSpPr>
        <p:spPr>
          <a:xfrm>
            <a:off x="8270790" y="5391151"/>
            <a:ext cx="27350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000" dirty="0">
                <a:latin typeface="Comic Sans MS" panose="030F0702030302020204" pitchFamily="66" charset="0"/>
              </a:rPr>
              <a:t>ΜΕΛΙΣΣΑ</a:t>
            </a:r>
            <a:endParaRPr lang="en-US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944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C435DE-8A8B-4D13-A30F-C6869F821C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7" y="70022"/>
            <a:ext cx="4585493" cy="6787978"/>
          </a:xfrm>
        </p:spPr>
      </p:pic>
      <p:pic>
        <p:nvPicPr>
          <p:cNvPr id="2050" name="Picture 2" descr="Λούτρινο Σκυλάκι Labradoodle 25cm Living Nature AN463">
            <a:extLst>
              <a:ext uri="{FF2B5EF4-FFF2-40B4-BE49-F238E27FC236}">
                <a16:creationId xmlns:a16="http://schemas.microsoft.com/office/drawing/2014/main" id="{B9019883-70CE-4647-9729-F43CCCA97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297" y="413952"/>
            <a:ext cx="4961238" cy="496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48D4B9-9BAB-483F-A70D-00A8765A8737}"/>
              </a:ext>
            </a:extLst>
          </p:cNvPr>
          <p:cNvSpPr txBox="1"/>
          <p:nvPr/>
        </p:nvSpPr>
        <p:spPr>
          <a:xfrm>
            <a:off x="8369643" y="5296929"/>
            <a:ext cx="2295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dirty="0">
                <a:latin typeface="Comic Sans MS" panose="030F0702030302020204" pitchFamily="66" charset="0"/>
              </a:rPr>
              <a:t>ΣΚΥΛΑΚΙ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81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704B34-68A0-4331-A277-819AE6B309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72" y="226619"/>
            <a:ext cx="3432912" cy="6404761"/>
          </a:xfrm>
          <a:prstGeom prst="rect">
            <a:avLst/>
          </a:prstGeom>
        </p:spPr>
      </p:pic>
      <p:pic>
        <p:nvPicPr>
          <p:cNvPr id="3074" name="Picture 2" descr="catboy - Μπαλόνια | BestPrice.gr">
            <a:extLst>
              <a:ext uri="{FF2B5EF4-FFF2-40B4-BE49-F238E27FC236}">
                <a16:creationId xmlns:a16="http://schemas.microsoft.com/office/drawing/2014/main" id="{88E31057-5F8A-4864-A17F-B558C605C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668" y="644610"/>
            <a:ext cx="4726460" cy="472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499271-8CF5-448D-A49C-D9EE9D7F6955}"/>
              </a:ext>
            </a:extLst>
          </p:cNvPr>
          <p:cNvSpPr txBox="1"/>
          <p:nvPr/>
        </p:nvSpPr>
        <p:spPr>
          <a:xfrm>
            <a:off x="7537414" y="5519350"/>
            <a:ext cx="3902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>
                <a:latin typeface="Comic Sans MS" panose="030F0702030302020204" pitchFamily="66" charset="0"/>
              </a:rPr>
              <a:t>ΠΥΤΖΑΜΟΗΡΩΑΣ</a:t>
            </a:r>
            <a:endParaRPr lang="en-US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48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CBE5765-CCCF-4430-8171-BFC31540BE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26" y="402966"/>
            <a:ext cx="4539050" cy="6052067"/>
          </a:xfrm>
          <a:prstGeom prst="rect">
            <a:avLst/>
          </a:prstGeom>
        </p:spPr>
      </p:pic>
      <p:pic>
        <p:nvPicPr>
          <p:cNvPr id="4098" name="Picture 2" descr="παλαιός σάκος διανυσματική απεικόνιση. εικονογραφία από cartoon - 7704301">
            <a:extLst>
              <a:ext uri="{FF2B5EF4-FFF2-40B4-BE49-F238E27FC236}">
                <a16:creationId xmlns:a16="http://schemas.microsoft.com/office/drawing/2014/main" id="{B15C2D1D-3A1C-49F0-8128-AD5089797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801" y="402966"/>
            <a:ext cx="3340191" cy="521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3149F1-2CA9-4D0F-AA98-0A1CB13C88CF}"/>
              </a:ext>
            </a:extLst>
          </p:cNvPr>
          <p:cNvSpPr txBox="1"/>
          <p:nvPr/>
        </p:nvSpPr>
        <p:spPr>
          <a:xfrm>
            <a:off x="8872151" y="5621637"/>
            <a:ext cx="1401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dirty="0">
                <a:latin typeface="Comic Sans MS" panose="030F0702030302020204" pitchFamily="66" charset="0"/>
              </a:rPr>
              <a:t>ΣΑΚΙ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253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99186D-1F04-4881-A369-21D692CCD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02" y="450188"/>
            <a:ext cx="4374292" cy="5957624"/>
          </a:xfrm>
          <a:prstGeom prst="rect">
            <a:avLst/>
          </a:prstGeom>
        </p:spPr>
      </p:pic>
      <p:pic>
        <p:nvPicPr>
          <p:cNvPr id="5122" name="Picture 2" descr="Κουτάλα ξύλινη">
            <a:extLst>
              <a:ext uri="{FF2B5EF4-FFF2-40B4-BE49-F238E27FC236}">
                <a16:creationId xmlns:a16="http://schemas.microsoft.com/office/drawing/2014/main" id="{E0FAF79E-38E9-4FAB-A81C-A1CE1DFA7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488" y="776416"/>
            <a:ext cx="4328770" cy="438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508C5E-F6FC-4899-8295-4EA90F4A1146}"/>
              </a:ext>
            </a:extLst>
          </p:cNvPr>
          <p:cNvSpPr txBox="1"/>
          <p:nvPr/>
        </p:nvSpPr>
        <p:spPr>
          <a:xfrm>
            <a:off x="8063197" y="5165124"/>
            <a:ext cx="26853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000" dirty="0">
                <a:latin typeface="Comic Sans MS" panose="030F0702030302020204" pitchFamily="66" charset="0"/>
              </a:rPr>
              <a:t>ΚΟΥΤΑΛΑ</a:t>
            </a:r>
            <a:endParaRPr lang="en-US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970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22D88B-77C0-4E9D-94D8-113BD92F9E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66" y="192834"/>
            <a:ext cx="5808870" cy="6472332"/>
          </a:xfrm>
          <a:prstGeom prst="rect">
            <a:avLst/>
          </a:prstGeom>
        </p:spPr>
      </p:pic>
      <p:pic>
        <p:nvPicPr>
          <p:cNvPr id="6148" name="Picture 4" descr="Σταχτοπούτα - Skroutz.gr">
            <a:extLst>
              <a:ext uri="{FF2B5EF4-FFF2-40B4-BE49-F238E27FC236}">
                <a16:creationId xmlns:a16="http://schemas.microsoft.com/office/drawing/2014/main" id="{7DEC671F-C744-4F83-9F2B-2E7D6607A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610" y="411891"/>
            <a:ext cx="4477265" cy="508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832C07-7CE8-4D45-97AD-B61E99CD3F9D}"/>
              </a:ext>
            </a:extLst>
          </p:cNvPr>
          <p:cNvSpPr txBox="1"/>
          <p:nvPr/>
        </p:nvSpPr>
        <p:spPr>
          <a:xfrm>
            <a:off x="7393998" y="5667632"/>
            <a:ext cx="3932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dirty="0">
                <a:latin typeface="Comic Sans MS" panose="030F0702030302020204" pitchFamily="66" charset="0"/>
              </a:rPr>
              <a:t>ΣΤΑΧΤΟΠΟΥΤΑ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177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21</Words>
  <Application>Microsoft Office PowerPoint</Application>
  <PresentationFormat>Widescreen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Office Theme</vt:lpstr>
      <vt:lpstr>Παίζω με τις λέξεις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Παίζω με τις λέξεις</dc:title>
  <dc:creator>Jim</dc:creator>
  <cp:lastModifiedBy>Jim</cp:lastModifiedBy>
  <cp:revision>5</cp:revision>
  <dcterms:created xsi:type="dcterms:W3CDTF">2021-04-11T17:37:35Z</dcterms:created>
  <dcterms:modified xsi:type="dcterms:W3CDTF">2021-04-11T18:25:31Z</dcterms:modified>
</cp:coreProperties>
</file>