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62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c98ec49546_1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c98ec49546_1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c98ec49546_1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c98ec49546_1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c98ec49546_1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c98ec49546_1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c98ec49546_1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c98ec49546_1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c8a51c43e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c8a51c43e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c98ec49546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c98ec49546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c98ec49546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c98ec49546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c98ec49546_1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c98ec49546_1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c98ec49546_1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c98ec49546_1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98ec49546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98ec49546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c98ec49546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c98ec49546_1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12.jp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8600" y="152400"/>
            <a:ext cx="7617475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 rot="260551">
            <a:off x="5626371" y="321896"/>
            <a:ext cx="2087994" cy="1167659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 b="1" i="1"/>
              <a:t>ΠΑΙΔΙΑ ΘΑ ΜΕ </a:t>
            </a:r>
            <a:endParaRPr b="1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 b="1" i="1"/>
              <a:t>ΒΟΗΘΗΣΕΤΕ ΝΑ ΒΡΩ ΤΟΥΣ ΣΩΣΤΟΥΣ ΠΙΝΑΚΕΣ;;</a:t>
            </a:r>
            <a:endParaRPr b="1" i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2020497">
            <a:off x="3672193" y="217120"/>
            <a:ext cx="2611214" cy="2827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33725" y="221425"/>
            <a:ext cx="1562100" cy="156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597176">
            <a:off x="474600" y="1153475"/>
            <a:ext cx="3598800" cy="336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924218">
            <a:off x="5582453" y="1095916"/>
            <a:ext cx="2939218" cy="372411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381179-7BC2-42CA-964C-DE085EF584ED}"/>
              </a:ext>
            </a:extLst>
          </p:cNvPr>
          <p:cNvSpPr txBox="1"/>
          <p:nvPr/>
        </p:nvSpPr>
        <p:spPr>
          <a:xfrm>
            <a:off x="2883931" y="4454648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1</a:t>
            </a:r>
            <a:endParaRPr lang="en-US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795C4A-209C-46C1-840B-F0CE55A743FC}"/>
              </a:ext>
            </a:extLst>
          </p:cNvPr>
          <p:cNvSpPr txBox="1"/>
          <p:nvPr/>
        </p:nvSpPr>
        <p:spPr>
          <a:xfrm>
            <a:off x="5396418" y="4543667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2</a:t>
            </a:r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7232321">
            <a:off x="4533650" y="2623400"/>
            <a:ext cx="2784998" cy="3213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8450" y="3385788"/>
            <a:ext cx="1688675" cy="168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815869">
            <a:off x="4548740" y="493930"/>
            <a:ext cx="4015869" cy="2942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470229">
            <a:off x="438170" y="1063694"/>
            <a:ext cx="3486809" cy="379703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3EF2E8-99ED-4E6F-87AB-AB34479D5A0F}"/>
              </a:ext>
            </a:extLst>
          </p:cNvPr>
          <p:cNvSpPr txBox="1"/>
          <p:nvPr/>
        </p:nvSpPr>
        <p:spPr>
          <a:xfrm>
            <a:off x="3408390" y="4671735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1</a:t>
            </a:r>
            <a:endParaRPr lang="en-US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5C6D77-4B16-4A8C-9985-6DFFFD0A47D3}"/>
              </a:ext>
            </a:extLst>
          </p:cNvPr>
          <p:cNvSpPr txBox="1"/>
          <p:nvPr/>
        </p:nvSpPr>
        <p:spPr>
          <a:xfrm>
            <a:off x="6640655" y="3606065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2</a:t>
            </a:r>
            <a:endParaRPr lang="en-U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E0E3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978861">
            <a:off x="3420414" y="597071"/>
            <a:ext cx="2946547" cy="3399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9275" y="727575"/>
            <a:ext cx="1844175" cy="184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451016">
            <a:off x="266892" y="415392"/>
            <a:ext cx="3537490" cy="4312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444574">
            <a:off x="5998250" y="313475"/>
            <a:ext cx="2818175" cy="42892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EAB542-14EE-462C-9734-DAEBEB03F031}"/>
              </a:ext>
            </a:extLst>
          </p:cNvPr>
          <p:cNvSpPr txBox="1"/>
          <p:nvPr/>
        </p:nvSpPr>
        <p:spPr>
          <a:xfrm>
            <a:off x="3232118" y="4658496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1</a:t>
            </a:r>
            <a:endParaRPr lang="en-US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B3B807-EC49-48EF-AB3E-2EC44F661BB2}"/>
              </a:ext>
            </a:extLst>
          </p:cNvPr>
          <p:cNvSpPr txBox="1"/>
          <p:nvPr/>
        </p:nvSpPr>
        <p:spPr>
          <a:xfrm>
            <a:off x="5988475" y="4658496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2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42052">
            <a:off x="486100" y="209950"/>
            <a:ext cx="2965925" cy="390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756133">
            <a:off x="5947503" y="569212"/>
            <a:ext cx="2463900" cy="318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20225" y="2312675"/>
            <a:ext cx="3323950" cy="3233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10639" y="2478650"/>
            <a:ext cx="1738645" cy="173864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3DAF6E-5FDC-46F9-91FA-00CDF15DE739}"/>
              </a:ext>
            </a:extLst>
          </p:cNvPr>
          <p:cNvSpPr txBox="1"/>
          <p:nvPr/>
        </p:nvSpPr>
        <p:spPr>
          <a:xfrm>
            <a:off x="1969062" y="4211246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1</a:t>
            </a:r>
            <a:endParaRPr lang="en-US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1731AA-6573-4660-99BC-CEE354DF9546}"/>
              </a:ext>
            </a:extLst>
          </p:cNvPr>
          <p:cNvSpPr txBox="1"/>
          <p:nvPr/>
        </p:nvSpPr>
        <p:spPr>
          <a:xfrm>
            <a:off x="6488435" y="3727297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2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599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05199" y="2083575"/>
            <a:ext cx="2422575" cy="2795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439256">
            <a:off x="382866" y="257889"/>
            <a:ext cx="2900643" cy="3973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95350">
            <a:off x="5777451" y="399217"/>
            <a:ext cx="2817672" cy="3827139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/>
          <p:nvPr/>
        </p:nvSpPr>
        <p:spPr>
          <a:xfrm>
            <a:off x="2623525" y="3325450"/>
            <a:ext cx="45900" cy="459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83663" y="2194388"/>
            <a:ext cx="1635412" cy="163541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4C0813-7910-469F-8F22-01156F5CBB35}"/>
              </a:ext>
            </a:extLst>
          </p:cNvPr>
          <p:cNvSpPr txBox="1"/>
          <p:nvPr/>
        </p:nvSpPr>
        <p:spPr>
          <a:xfrm>
            <a:off x="2028268" y="4355631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1</a:t>
            </a:r>
            <a:endParaRPr lang="en-US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A62EF0-3F68-49B5-9CA7-3050C30C14E3}"/>
              </a:ext>
            </a:extLst>
          </p:cNvPr>
          <p:cNvSpPr txBox="1"/>
          <p:nvPr/>
        </p:nvSpPr>
        <p:spPr>
          <a:xfrm>
            <a:off x="6014788" y="4147215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2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5A6BD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53675" y="307100"/>
            <a:ext cx="2662475" cy="2851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35050" y="381375"/>
            <a:ext cx="1638875" cy="163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591765">
            <a:off x="593425" y="578150"/>
            <a:ext cx="2570925" cy="316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991195">
            <a:off x="5238350" y="1188000"/>
            <a:ext cx="3338986" cy="24193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A6ECBF-6971-414B-B534-787FE24CA889}"/>
              </a:ext>
            </a:extLst>
          </p:cNvPr>
          <p:cNvSpPr txBox="1"/>
          <p:nvPr/>
        </p:nvSpPr>
        <p:spPr>
          <a:xfrm>
            <a:off x="2182544" y="3770524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1</a:t>
            </a:r>
            <a:endParaRPr lang="en-US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5A14F0-C516-4AC7-9EB0-07C9AB94F766}"/>
              </a:ext>
            </a:extLst>
          </p:cNvPr>
          <p:cNvSpPr txBox="1"/>
          <p:nvPr/>
        </p:nvSpPr>
        <p:spPr>
          <a:xfrm>
            <a:off x="5516150" y="3354746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2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599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466375">
            <a:off x="2911200" y="207125"/>
            <a:ext cx="2238775" cy="258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68700" y="255975"/>
            <a:ext cx="1533525" cy="153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552148">
            <a:off x="5326383" y="235049"/>
            <a:ext cx="3305684" cy="454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491137">
            <a:off x="372622" y="671981"/>
            <a:ext cx="3049182" cy="399816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3E1DA39-E942-4B2C-B92B-AEE3904CFE52}"/>
              </a:ext>
            </a:extLst>
          </p:cNvPr>
          <p:cNvSpPr txBox="1"/>
          <p:nvPr/>
        </p:nvSpPr>
        <p:spPr>
          <a:xfrm>
            <a:off x="2477121" y="4605240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1</a:t>
            </a:r>
            <a:endParaRPr lang="en-US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E655FB-9DF6-4DD2-AB2E-D29D0A7B38C4}"/>
              </a:ext>
            </a:extLst>
          </p:cNvPr>
          <p:cNvSpPr txBox="1"/>
          <p:nvPr/>
        </p:nvSpPr>
        <p:spPr>
          <a:xfrm>
            <a:off x="5207190" y="4605240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2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9DAF8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527286">
            <a:off x="3360456" y="952940"/>
            <a:ext cx="2701186" cy="3116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82575" y="1035600"/>
            <a:ext cx="1863650" cy="186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474760">
            <a:off x="501575" y="266700"/>
            <a:ext cx="3105150" cy="461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298378">
            <a:off x="5541525" y="348025"/>
            <a:ext cx="3095775" cy="409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AEE661C-1AD1-4CF2-B657-74BFE6C482C2}"/>
              </a:ext>
            </a:extLst>
          </p:cNvPr>
          <p:cNvSpPr txBox="1"/>
          <p:nvPr/>
        </p:nvSpPr>
        <p:spPr>
          <a:xfrm>
            <a:off x="3235889" y="4635864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1</a:t>
            </a:r>
            <a:endParaRPr lang="en-US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7F13AF-9F20-4370-A215-192BB306231C}"/>
              </a:ext>
            </a:extLst>
          </p:cNvPr>
          <p:cNvSpPr txBox="1"/>
          <p:nvPr/>
        </p:nvSpPr>
        <p:spPr>
          <a:xfrm>
            <a:off x="5924262" y="4432307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2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9999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877834">
            <a:off x="5521438" y="2875950"/>
            <a:ext cx="2763551" cy="2763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4200" y="3118300"/>
            <a:ext cx="1518425" cy="151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372583">
            <a:off x="213925" y="612650"/>
            <a:ext cx="4514850" cy="420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766648">
            <a:off x="4903491" y="409732"/>
            <a:ext cx="3999440" cy="262778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199542-0FEE-4FC1-B3C6-FB64EEFB1590}"/>
              </a:ext>
            </a:extLst>
          </p:cNvPr>
          <p:cNvSpPr txBox="1"/>
          <p:nvPr/>
        </p:nvSpPr>
        <p:spPr>
          <a:xfrm>
            <a:off x="4014950" y="4636725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1</a:t>
            </a:r>
            <a:endParaRPr lang="en-US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D6F7AC-4084-4D50-89A9-6605859E7328}"/>
              </a:ext>
            </a:extLst>
          </p:cNvPr>
          <p:cNvSpPr txBox="1"/>
          <p:nvPr/>
        </p:nvSpPr>
        <p:spPr>
          <a:xfrm>
            <a:off x="7435727" y="3354292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2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B8AF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2882351">
            <a:off x="2578503" y="2986842"/>
            <a:ext cx="2522942" cy="2911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49475" y="3546875"/>
            <a:ext cx="1778125" cy="159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976920">
            <a:off x="453550" y="783486"/>
            <a:ext cx="3457448" cy="2505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563671">
            <a:off x="4432085" y="1065798"/>
            <a:ext cx="3851578" cy="253064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4205CB-8AC6-41A3-9A01-9EE122A9F8D4}"/>
              </a:ext>
            </a:extLst>
          </p:cNvPr>
          <p:cNvSpPr txBox="1"/>
          <p:nvPr/>
        </p:nvSpPr>
        <p:spPr>
          <a:xfrm>
            <a:off x="2454893" y="3285265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1</a:t>
            </a:r>
            <a:endParaRPr lang="en-US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F2A82F-4F0D-4A46-BB76-955699612267}"/>
              </a:ext>
            </a:extLst>
          </p:cNvPr>
          <p:cNvSpPr txBox="1"/>
          <p:nvPr/>
        </p:nvSpPr>
        <p:spPr>
          <a:xfrm>
            <a:off x="6029498" y="3632209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2</a:t>
            </a: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CB9C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6691650">
            <a:off x="4310748" y="2611130"/>
            <a:ext cx="2759502" cy="3184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6925" y="3144175"/>
            <a:ext cx="1804975" cy="190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183103">
            <a:off x="4807410" y="550249"/>
            <a:ext cx="3724480" cy="2662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859670">
            <a:off x="340043" y="803779"/>
            <a:ext cx="4233615" cy="299574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5D71E8-B8B0-4330-9602-4B8EAC84DD3E}"/>
              </a:ext>
            </a:extLst>
          </p:cNvPr>
          <p:cNvSpPr txBox="1"/>
          <p:nvPr/>
        </p:nvSpPr>
        <p:spPr>
          <a:xfrm>
            <a:off x="2509128" y="3836202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1</a:t>
            </a:r>
            <a:endParaRPr lang="en-US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0C320A-C148-4A7D-A571-5C093CC6AF74}"/>
              </a:ext>
            </a:extLst>
          </p:cNvPr>
          <p:cNvSpPr txBox="1"/>
          <p:nvPr/>
        </p:nvSpPr>
        <p:spPr>
          <a:xfrm>
            <a:off x="6455599" y="3428332"/>
            <a:ext cx="446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FF0000"/>
                </a:solidFill>
              </a:rPr>
              <a:t>2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On-screen Show (16:9)</PresentationFormat>
  <Paragraphs>24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Jim</cp:lastModifiedBy>
  <cp:revision>1</cp:revision>
  <dcterms:modified xsi:type="dcterms:W3CDTF">2021-03-19T04:41:04Z</dcterms:modified>
</cp:coreProperties>
</file>