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4.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5.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6.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7.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theme/theme8.xml" ContentType="application/vnd.openxmlformats-officedocument.theme+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theme/theme9.xml" ContentType="application/vnd.openxmlformats-officedocument.theme+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theme/theme10.xml" ContentType="application/vnd.openxmlformats-officedocument.theme+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11.xml" ContentType="application/vnd.openxmlformats-officedocument.theme+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theme/theme12.xml" ContentType="application/vnd.openxmlformats-officedocument.theme+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theme/theme1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0" r:id="rId2"/>
    <p:sldMasterId id="2147483726" r:id="rId3"/>
    <p:sldMasterId id="2147483744" r:id="rId4"/>
    <p:sldMasterId id="2147483779" r:id="rId5"/>
    <p:sldMasterId id="2147483796" r:id="rId6"/>
    <p:sldMasterId id="2147483831" r:id="rId7"/>
    <p:sldMasterId id="2147483849" r:id="rId8"/>
    <p:sldMasterId id="2147483886" r:id="rId9"/>
    <p:sldMasterId id="2147483916" r:id="rId10"/>
    <p:sldMasterId id="2147483928" r:id="rId11"/>
    <p:sldMasterId id="2147483940" r:id="rId12"/>
    <p:sldMasterId id="2147483952" r:id="rId13"/>
  </p:sldMasterIdLst>
  <p:sldIdLst>
    <p:sldId id="256" r:id="rId14"/>
    <p:sldId id="257" r:id="rId15"/>
    <p:sldId id="258" r:id="rId16"/>
    <p:sldId id="259" r:id="rId17"/>
    <p:sldId id="260" r:id="rId18"/>
    <p:sldId id="261" r:id="rId19"/>
    <p:sldId id="262" r:id="rId20"/>
    <p:sldId id="263" r:id="rId21"/>
    <p:sldId id="264" r:id="rId22"/>
    <p:sldId id="265" r:id="rId23"/>
    <p:sldId id="266" r:id="rId24"/>
    <p:sldId id="267" r:id="rId25"/>
    <p:sldId id="26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slide" Target="slides/slide8.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1.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8.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8.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8.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8.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8.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8.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8.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8.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8.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8.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8.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9.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8CB7E788-5C8C-460A-A5DB-C6787BDA9F2E}"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53081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4231777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AE9A974-6B6D-4EA5-BF8D-458E497CB2EB}" type="datetimeFigureOut">
              <a:rPr lang="en-US" smtClean="0"/>
              <a:t>5/7/2020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1806214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E9A974-6B6D-4EA5-BF8D-458E497CB2EB}" type="datetimeFigureOut">
              <a:rPr lang="en-US" smtClean="0"/>
              <a:t>5/7/2020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80795287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28335243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17448590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25172000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65644945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41732479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414009752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11710519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878571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9900210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08764337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39764376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88438508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23821890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28341932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18271419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AE9A974-6B6D-4EA5-BF8D-458E497CB2EB}" type="datetimeFigureOut">
              <a:rPr lang="en-US" smtClean="0"/>
              <a:t>5/7/2020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35434435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AE9A974-6B6D-4EA5-BF8D-458E497CB2EB}" type="datetimeFigureOut">
              <a:rPr lang="en-US" smtClean="0"/>
              <a:t>5/7/2020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42321520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5AE9A974-6B6D-4EA5-BF8D-458E497CB2EB}" type="datetimeFigureOut">
              <a:rPr lang="en-US" smtClean="0"/>
              <a:t>5/7/2020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555404827"/>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4525314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0" name="Group 9"/>
          <p:cNvGrpSpPr/>
          <p:nvPr/>
        </p:nvGrpSpPr>
        <p:grpSpPr>
          <a:xfrm>
            <a:off x="0" y="0"/>
            <a:ext cx="12188825" cy="6872226"/>
            <a:chOff x="0" y="0"/>
            <a:chExt cx="12188825" cy="6872226"/>
          </a:xfrm>
        </p:grpSpPr>
        <p:pic>
          <p:nvPicPr>
            <p:cNvPr id="9" name="Picture 8" descr="H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8" name="Picture 17"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8CB7E788-5C8C-460A-A5DB-C6787BDA9F2E}"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51265066"/>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418115283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24091701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64299150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457649807"/>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92507636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5AE9A974-6B6D-4EA5-BF8D-458E497CB2EB}" type="datetimeFigureOut">
              <a:rPr lang="en-US" smtClean="0"/>
              <a:t>5/7/2020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57434180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5AE9A974-6B6D-4EA5-BF8D-458E497CB2EB}" type="datetimeFigureOut">
              <a:rPr lang="en-US" smtClean="0"/>
              <a:t>5/7/2020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344339387"/>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07956009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15139567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FAFA7-3B5C-401F-BD22-C41639BD37E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2BFF5E-049F-4A2C-A483-469A32E0DE5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7334B2F-F980-48E0-A40B-229FEA4EDD55}"/>
              </a:ext>
            </a:extLst>
          </p:cNvPr>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a:extLst>
              <a:ext uri="{FF2B5EF4-FFF2-40B4-BE49-F238E27FC236}">
                <a16:creationId xmlns:a16="http://schemas.microsoft.com/office/drawing/2014/main" id="{E372E235-653D-45A6-80F1-5790218555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0AD95D-1EA1-4956-8AB1-3C01418266F3}"/>
              </a:ext>
            </a:extLst>
          </p:cNvPr>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42830530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31176177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a:xfrm>
            <a:off x="3962399" y="5870575"/>
            <a:ext cx="4893958" cy="377825"/>
          </a:xfrm>
        </p:spPr>
        <p:txBody>
          <a:bodyPr/>
          <a:lstStyle/>
          <a:p>
            <a:endParaRPr lang="en-US"/>
          </a:p>
        </p:txBody>
      </p:sp>
      <p:sp>
        <p:nvSpPr>
          <p:cNvPr id="6" name="Slide Number Placeholder 5"/>
          <p:cNvSpPr>
            <a:spLocks noGrp="1"/>
          </p:cNvSpPr>
          <p:nvPr>
            <p:ph type="sldNum" sz="quarter" idx="12"/>
          </p:nvPr>
        </p:nvSpPr>
        <p:spPr>
          <a:xfrm>
            <a:off x="10608958" y="5870575"/>
            <a:ext cx="551167" cy="377825"/>
          </a:xfrm>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526367953"/>
      </p:ext>
    </p:extLst>
  </p:cSld>
  <p:clrMapOvr>
    <a:overrideClrMapping bg1="dk1" tx1="lt1" bg2="dk2" tx2="lt2" accent1="accent1" accent2="accent2" accent3="accent3" accent4="accent4" accent5="accent5" accent6="accent6" hlink="hlink" folHlink="folHlink"/>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555654193"/>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93177148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57373095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AE9A974-6B6D-4EA5-BF8D-458E497CB2EB}" type="datetimeFigureOut">
              <a:rPr lang="en-US" smtClean="0"/>
              <a:t>5/7/2020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616497743"/>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AE9A974-6B6D-4EA5-BF8D-458E497CB2EB}" type="datetimeFigureOut">
              <a:rPr lang="en-US" smtClean="0"/>
              <a:t>5/7/2020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64518447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5AE9A974-6B6D-4EA5-BF8D-458E497CB2EB}" type="datetimeFigureOut">
              <a:rPr lang="en-US" smtClean="0"/>
              <a:t>5/7/2020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53143566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5882303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692731417"/>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9699911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7736769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690938642"/>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35193529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795880718"/>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420662510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763680733"/>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09045764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320844914"/>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8CB7E788-5C8C-460A-A5DB-C6787BDA9F2E}" type="slidenum">
              <a:rPr lang="en-US" smtClean="0"/>
              <a:t>‹#›</a:t>
            </a:fld>
            <a:endParaRPr lang="en-US"/>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00207861"/>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177500370"/>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8CB7E788-5C8C-460A-A5DB-C6787BDA9F2E}" type="slidenum">
              <a:rPr lang="en-US" smtClean="0"/>
              <a:t>‹#›</a:t>
            </a:fld>
            <a:endParaRPr lang="en-US"/>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91500782"/>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17435027"/>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721625915"/>
      </p:ext>
    </p:extLst>
  </p:cSld>
  <p:clrMapOvr>
    <a:masterClrMapping/>
  </p:clrMapOvr>
  <p:extLst>
    <p:ext uri="{DCECCB84-F9BA-43D5-87BE-67443E8EF086}">
      <p15:sldGuideLst xmlns:p15="http://schemas.microsoft.com/office/powerpoint/2012/main"/>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AE9A974-6B6D-4EA5-BF8D-458E497CB2EB}" type="datetimeFigureOut">
              <a:rPr lang="en-US" smtClean="0"/>
              <a:t>5/7/2020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687728762"/>
      </p:ext>
    </p:extLst>
  </p:cSld>
  <p:clrMapOvr>
    <a:masterClrMapping/>
  </p:clrMapOvr>
  <p:extLst>
    <p:ext uri="{DCECCB84-F9BA-43D5-87BE-67443E8EF086}">
      <p15:sldGuideLst xmlns:p15="http://schemas.microsoft.com/office/powerpoint/2012/main"/>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AE9A974-6B6D-4EA5-BF8D-458E497CB2EB}" type="datetimeFigureOut">
              <a:rPr lang="en-US" smtClean="0"/>
              <a:t>5/7/2020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406215318"/>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E9A974-6B6D-4EA5-BF8D-458E497CB2EB}" type="datetimeFigureOut">
              <a:rPr lang="en-US" smtClean="0"/>
              <a:t>5/7/2020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874915781"/>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a:xfrm>
            <a:off x="2103620" y="6375679"/>
            <a:ext cx="3482179" cy="345796"/>
          </a:xfrm>
        </p:spPr>
        <p:txBody>
          <a:bodyPr/>
          <a:lstStyle/>
          <a:p>
            <a:endParaRPr lang="en-US"/>
          </a:p>
        </p:txBody>
      </p:sp>
      <p:sp>
        <p:nvSpPr>
          <p:cNvPr id="7" name="Slide Number Placeholder 6"/>
          <p:cNvSpPr>
            <a:spLocks noGrp="1"/>
          </p:cNvSpPr>
          <p:nvPr>
            <p:ph type="sldNum" sz="quarter" idx="12"/>
          </p:nvPr>
        </p:nvSpPr>
        <p:spPr>
          <a:xfrm>
            <a:off x="5691014" y="6375679"/>
            <a:ext cx="1232456" cy="345796"/>
          </a:xfrm>
        </p:spPr>
        <p:txBody>
          <a:bodyPr/>
          <a:lstStyle/>
          <a:p>
            <a:fld id="{8CB7E788-5C8C-460A-A5DB-C6787BDA9F2E}" type="slidenum">
              <a:rPr lang="en-US" smtClean="0"/>
              <a:t>‹#›</a:t>
            </a:fld>
            <a:endParaRPr lang="en-US"/>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43585131"/>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a:xfrm>
            <a:off x="2103621" y="6375679"/>
            <a:ext cx="3482178" cy="345796"/>
          </a:xfrm>
        </p:spPr>
        <p:txBody>
          <a:bodyPr/>
          <a:lstStyle/>
          <a:p>
            <a:endParaRPr lang="en-US"/>
          </a:p>
        </p:txBody>
      </p:sp>
      <p:sp>
        <p:nvSpPr>
          <p:cNvPr id="7" name="Slide Number Placeholder 6"/>
          <p:cNvSpPr>
            <a:spLocks noGrp="1"/>
          </p:cNvSpPr>
          <p:nvPr>
            <p:ph type="sldNum" sz="quarter" idx="12"/>
          </p:nvPr>
        </p:nvSpPr>
        <p:spPr>
          <a:xfrm>
            <a:off x="5687568" y="6375679"/>
            <a:ext cx="1234440" cy="345796"/>
          </a:xfrm>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82570598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171156095"/>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93986866"/>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8CB7E788-5C8C-460A-A5DB-C6787BDA9F2E}"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19996089"/>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670705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AE9A974-6B6D-4EA5-BF8D-458E497CB2EB}" type="datetimeFigureOut">
              <a:rPr lang="en-US" smtClean="0"/>
              <a:t>5/7/2020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B7E788-5C8C-460A-A5DB-C6787BDA9F2E}"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2909299"/>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58976022"/>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5069576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AE9A974-6B6D-4EA5-BF8D-458E497CB2EB}" type="datetimeFigureOut">
              <a:rPr lang="en-US" smtClean="0"/>
              <a:t>5/7/2020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B7E788-5C8C-460A-A5DB-C6787BDA9F2E}"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04921139"/>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AE9A974-6B6D-4EA5-BF8D-458E497CB2EB}" type="datetimeFigureOut">
              <a:rPr lang="en-US" smtClean="0"/>
              <a:t>5/7/2020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B7E788-5C8C-460A-A5DB-C6787BDA9F2E}"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82753722"/>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E9A974-6B6D-4EA5-BF8D-458E497CB2EB}" type="datetimeFigureOut">
              <a:rPr lang="en-US" smtClean="0"/>
              <a:t>5/7/2020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531373343"/>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12736372"/>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15014208"/>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81524891"/>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55441713"/>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8CB7E788-5C8C-460A-A5DB-C6787BDA9F2E}" type="slidenum">
              <a:rPr lang="en-US" smtClean="0"/>
              <a:t>‹#›</a:t>
            </a:fld>
            <a:endParaRPr lang="en-US"/>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29653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AE9A974-6B6D-4EA5-BF8D-458E497CB2EB}" type="datetimeFigureOut">
              <a:rPr lang="en-US" smtClean="0"/>
              <a:t>5/7/2020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B7E788-5C8C-460A-A5DB-C6787BDA9F2E}"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58419698"/>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679872169"/>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9048389"/>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175339095"/>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AE9A974-6B6D-4EA5-BF8D-458E497CB2EB}" type="datetimeFigureOut">
              <a:rPr lang="en-US" smtClean="0"/>
              <a:t>5/7/2020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4148002616"/>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AE9A974-6B6D-4EA5-BF8D-458E497CB2EB}" type="datetimeFigureOut">
              <a:rPr lang="en-US" smtClean="0"/>
              <a:t>5/7/2020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421632502"/>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E9A974-6B6D-4EA5-BF8D-458E497CB2EB}" type="datetimeFigureOut">
              <a:rPr lang="en-US" smtClean="0"/>
              <a:t>5/7/2020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021640236"/>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4235331363"/>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009411289"/>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4193306243"/>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5113657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E9A974-6B6D-4EA5-BF8D-458E497CB2EB}" type="datetimeFigureOut">
              <a:rPr lang="en-US" smtClean="0"/>
              <a:t>5/7/2020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04583252"/>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5AE9A974-6B6D-4EA5-BF8D-458E497CB2EB}" type="datetimeFigureOut">
              <a:rPr lang="en-US" smtClean="0"/>
              <a:t>5/7/2020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473570155"/>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935009061"/>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64143906"/>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651938206"/>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20000" y="2505075"/>
            <a:ext cx="50252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6" name="Content Placeholder 5"/>
          <p:cNvSpPr>
            <a:spLocks noGrp="1"/>
          </p:cNvSpPr>
          <p:nvPr>
            <p:ph sz="quarter" idx="4"/>
          </p:nvPr>
        </p:nvSpPr>
        <p:spPr>
          <a:xfrm>
            <a:off x="6319840" y="2505075"/>
            <a:ext cx="503554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AE9A974-6B6D-4EA5-BF8D-458E497CB2EB}" type="datetimeFigureOut">
              <a:rPr lang="en-US" smtClean="0"/>
              <a:t>5/7/2020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855538563"/>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AE9A974-6B6D-4EA5-BF8D-458E497CB2EB}" type="datetimeFigureOut">
              <a:rPr lang="en-US" smtClean="0"/>
              <a:t>5/7/2020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357102031"/>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E9A974-6B6D-4EA5-BF8D-458E497CB2EB}" type="datetimeFigureOut">
              <a:rPr lang="en-US" smtClean="0"/>
              <a:t>5/7/2020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532258015"/>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414517321"/>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241058845"/>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9189532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67988579"/>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049806911"/>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775272965"/>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n-US"/>
              <a:t>Click to edit Master title style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886471930"/>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5AE9A974-6B6D-4EA5-BF8D-458E497CB2EB}" type="datetimeFigureOut">
              <a:rPr lang="en-US" smtClean="0"/>
              <a:t>5/7/2020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665729227"/>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5AE9A974-6B6D-4EA5-BF8D-458E497CB2EB}" type="datetimeFigureOut">
              <a:rPr lang="en-US" smtClean="0"/>
              <a:t>5/7/2020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875132370"/>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921668861"/>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238865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800194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41213702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7173493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288034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200759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1250038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6"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14403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4"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11396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722674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942530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870117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266421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3858526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4205647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7265202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AE9A974-6B6D-4EA5-BF8D-458E497CB2EB}" type="datetimeFigureOut">
              <a:rPr lang="en-US" smtClean="0"/>
              <a:t>5/7/2020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9859009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39946819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9924992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56180009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51318584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3300563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5324478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9258997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5915494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5046805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3774924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93498912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58169044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94566757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255346" y="2750337"/>
            <a:ext cx="1171888" cy="1356442"/>
          </a:xfrm>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6600676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40201845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729455" y="2869895"/>
            <a:ext cx="1154151" cy="1090789"/>
          </a:xfrm>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64587778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175992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AE9A974-6B6D-4EA5-BF8D-458E497CB2EB}" type="datetimeFigureOut">
              <a:rPr lang="en-US" smtClean="0"/>
              <a:t>5/7/2020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B7E788-5C8C-460A-A5DB-C6787BDA9F2E}"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5890567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AE9A974-6B6D-4EA5-BF8D-458E497CB2EB}" type="datetimeFigureOut">
              <a:rPr lang="en-US" smtClean="0"/>
              <a:t>5/7/2020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61932932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AE9A974-6B6D-4EA5-BF8D-458E497CB2EB}" type="datetimeFigureOut">
              <a:rPr lang="en-US" smtClean="0"/>
              <a:t>5/7/2020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421237706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5AE9A974-6B6D-4EA5-BF8D-458E497CB2EB}" type="datetimeFigureOut">
              <a:rPr lang="en-US" smtClean="0"/>
              <a:t>5/7/2020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21478908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33740648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63460968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309"/>
            <a:ext cx="1154151" cy="1090789"/>
          </a:xfrm>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411598599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615"/>
            <a:ext cx="1154151" cy="1090789"/>
          </a:xfrm>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04675956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8CB7E788-5C8C-460A-A5DB-C6787BDA9F2E}" type="slidenum">
              <a:rPr lang="en-US" smtClean="0"/>
              <a:t>‹#›</a:t>
            </a:fld>
            <a:endParaRPr lang="en-US"/>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119653935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33099569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5AE9A974-6B6D-4EA5-BF8D-458E497CB2EB}" type="datetimeFigureOut">
              <a:rPr lang="en-US" smtClean="0"/>
              <a:t>5/7/2020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376810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AE9A974-6B6D-4EA5-BF8D-458E497CB2EB}" type="datetimeFigureOut">
              <a:rPr lang="en-US" smtClean="0"/>
              <a:t>5/7/2020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B7E788-5C8C-460A-A5DB-C6787BDA9F2E}"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8833650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5AE9A974-6B6D-4EA5-BF8D-458E497CB2EB}" type="datetimeFigureOut">
              <a:rPr lang="en-US" smtClean="0"/>
              <a:t>5/7/2020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01768048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73440467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a:xfrm>
            <a:off x="680321" y="5936188"/>
            <a:ext cx="6126805" cy="365125"/>
          </a:xfrm>
        </p:spPr>
        <p:txBody>
          <a:bodyPr/>
          <a:lstStyle/>
          <a:p>
            <a:endParaRPr lang="en-US"/>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8CB7E788-5C8C-460A-A5DB-C6787BDA9F2E}" type="slidenum">
              <a:rPr lang="en-US" smtClean="0"/>
              <a:t>‹#›</a:t>
            </a:fld>
            <a:endParaRPr lang="en-US"/>
          </a:p>
        </p:txBody>
      </p:sp>
    </p:spTree>
    <p:extLst>
      <p:ext uri="{BB962C8B-B14F-4D97-AF65-F5344CB8AC3E}">
        <p14:creationId xmlns:p14="http://schemas.microsoft.com/office/powerpoint/2010/main" val="260720048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16817299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0007520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63212424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85195405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AE9A974-6B6D-4EA5-BF8D-458E497CB2EB}" type="datetimeFigureOut">
              <a:rPr lang="en-US" smtClean="0"/>
              <a:t>5/7/2020</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01939593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AE9A974-6B6D-4EA5-BF8D-458E497CB2EB}" type="datetimeFigureOut">
              <a:rPr lang="en-US" smtClean="0"/>
              <a:t>5/7/2020</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42177141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E9A974-6B6D-4EA5-BF8D-458E497CB2EB}" type="datetimeFigureOut">
              <a:rPr lang="en-US" smtClean="0"/>
              <a:t>5/7/2020</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765137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E9A974-6B6D-4EA5-BF8D-458E497CB2EB}" type="datetimeFigureOut">
              <a:rPr lang="en-US" smtClean="0"/>
              <a:t>5/7/2020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88273454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2167671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28204940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290703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CB7E788-5C8C-460A-A5DB-C6787BDA9F2E}"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2218675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08560464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CB7E788-5C8C-460A-A5DB-C6787BDA9F2E}"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00755293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52139733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41091813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07395538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140779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2789441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83337928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46711044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60388384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AE9A974-6B6D-4EA5-BF8D-458E497CB2EB}" type="datetimeFigureOut">
              <a:rPr lang="en-US" smtClean="0"/>
              <a:t>5/7/2020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76211428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AE9A974-6B6D-4EA5-BF8D-458E497CB2EB}" type="datetimeFigureOut">
              <a:rPr lang="en-US" smtClean="0"/>
              <a:t>5/7/2020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421920377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E9A974-6B6D-4EA5-BF8D-458E497CB2EB}" type="datetimeFigureOut">
              <a:rPr lang="en-US" smtClean="0"/>
              <a:t>5/7/2020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586986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46149357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50616727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40353406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182425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5526093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32838153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36169161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37553536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76255239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70898398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56088286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211283090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E9A974-6B6D-4EA5-BF8D-458E497CB2EB}" type="datetimeFigureOut">
              <a:rPr lang="en-US" smtClean="0"/>
              <a:t>5/7/2020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32547807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E9A974-6B6D-4EA5-BF8D-458E497CB2EB}" type="datetimeFigureOut">
              <a:rPr lang="en-US" smtClean="0"/>
              <a:t>5/7/2020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31204638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AE9A974-6B6D-4EA5-BF8D-458E497CB2EB}" type="datetimeFigureOut">
              <a:rPr lang="en-US" smtClean="0"/>
              <a:t>5/7/2020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B7E788-5C8C-460A-A5DB-C6787BDA9F2E}" type="slidenum">
              <a:rPr lang="en-US" smtClean="0"/>
              <a:t>‹#›</a:t>
            </a:fld>
            <a:endParaRPr lang="en-US"/>
          </a:p>
        </p:txBody>
      </p:sp>
    </p:spTree>
    <p:extLst>
      <p:ext uri="{BB962C8B-B14F-4D97-AF65-F5344CB8AC3E}">
        <p14:creationId xmlns:p14="http://schemas.microsoft.com/office/powerpoint/2010/main" val="1914494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54.xml"/><Relationship Id="rId3" Type="http://schemas.openxmlformats.org/officeDocument/2006/relationships/slideLayout" Target="../slideLayouts/slideLayout149.xml"/><Relationship Id="rId7" Type="http://schemas.openxmlformats.org/officeDocument/2006/relationships/slideLayout" Target="../slideLayouts/slideLayout153.xml"/><Relationship Id="rId12" Type="http://schemas.openxmlformats.org/officeDocument/2006/relationships/theme" Target="../theme/theme10.xml"/><Relationship Id="rId2" Type="http://schemas.openxmlformats.org/officeDocument/2006/relationships/slideLayout" Target="../slideLayouts/slideLayout148.xml"/><Relationship Id="rId1" Type="http://schemas.openxmlformats.org/officeDocument/2006/relationships/slideLayout" Target="../slideLayouts/slideLayout147.xml"/><Relationship Id="rId6" Type="http://schemas.openxmlformats.org/officeDocument/2006/relationships/slideLayout" Target="../slideLayouts/slideLayout152.xml"/><Relationship Id="rId11" Type="http://schemas.openxmlformats.org/officeDocument/2006/relationships/slideLayout" Target="../slideLayouts/slideLayout157.xml"/><Relationship Id="rId5" Type="http://schemas.openxmlformats.org/officeDocument/2006/relationships/slideLayout" Target="../slideLayouts/slideLayout151.xml"/><Relationship Id="rId10" Type="http://schemas.openxmlformats.org/officeDocument/2006/relationships/slideLayout" Target="../slideLayouts/slideLayout156.xml"/><Relationship Id="rId4" Type="http://schemas.openxmlformats.org/officeDocument/2006/relationships/slideLayout" Target="../slideLayouts/slideLayout150.xml"/><Relationship Id="rId9" Type="http://schemas.openxmlformats.org/officeDocument/2006/relationships/slideLayout" Target="../slideLayouts/slideLayout155.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65.xml"/><Relationship Id="rId13" Type="http://schemas.openxmlformats.org/officeDocument/2006/relationships/image" Target="../media/image1.jpg"/><Relationship Id="rId3" Type="http://schemas.openxmlformats.org/officeDocument/2006/relationships/slideLayout" Target="../slideLayouts/slideLayout160.xml"/><Relationship Id="rId7" Type="http://schemas.openxmlformats.org/officeDocument/2006/relationships/slideLayout" Target="../slideLayouts/slideLayout164.xml"/><Relationship Id="rId12" Type="http://schemas.openxmlformats.org/officeDocument/2006/relationships/theme" Target="../theme/theme11.xml"/><Relationship Id="rId2" Type="http://schemas.openxmlformats.org/officeDocument/2006/relationships/slideLayout" Target="../slideLayouts/slideLayout159.xml"/><Relationship Id="rId1" Type="http://schemas.openxmlformats.org/officeDocument/2006/relationships/slideLayout" Target="../slideLayouts/slideLayout158.xml"/><Relationship Id="rId6" Type="http://schemas.openxmlformats.org/officeDocument/2006/relationships/slideLayout" Target="../slideLayouts/slideLayout163.xml"/><Relationship Id="rId11" Type="http://schemas.openxmlformats.org/officeDocument/2006/relationships/slideLayout" Target="../slideLayouts/slideLayout168.xml"/><Relationship Id="rId5" Type="http://schemas.openxmlformats.org/officeDocument/2006/relationships/slideLayout" Target="../slideLayouts/slideLayout162.xml"/><Relationship Id="rId10" Type="http://schemas.openxmlformats.org/officeDocument/2006/relationships/slideLayout" Target="../slideLayouts/slideLayout167.xml"/><Relationship Id="rId4" Type="http://schemas.openxmlformats.org/officeDocument/2006/relationships/slideLayout" Target="../slideLayouts/slideLayout161.xml"/><Relationship Id="rId9" Type="http://schemas.openxmlformats.org/officeDocument/2006/relationships/slideLayout" Target="../slideLayouts/slideLayout166.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76.xml"/><Relationship Id="rId3" Type="http://schemas.openxmlformats.org/officeDocument/2006/relationships/slideLayout" Target="../slideLayouts/slideLayout171.xml"/><Relationship Id="rId7" Type="http://schemas.openxmlformats.org/officeDocument/2006/relationships/slideLayout" Target="../slideLayouts/slideLayout175.xml"/><Relationship Id="rId12" Type="http://schemas.openxmlformats.org/officeDocument/2006/relationships/theme" Target="../theme/theme12.xml"/><Relationship Id="rId2" Type="http://schemas.openxmlformats.org/officeDocument/2006/relationships/slideLayout" Target="../slideLayouts/slideLayout170.xml"/><Relationship Id="rId1" Type="http://schemas.openxmlformats.org/officeDocument/2006/relationships/slideLayout" Target="../slideLayouts/slideLayout169.xml"/><Relationship Id="rId6" Type="http://schemas.openxmlformats.org/officeDocument/2006/relationships/slideLayout" Target="../slideLayouts/slideLayout174.xml"/><Relationship Id="rId11" Type="http://schemas.openxmlformats.org/officeDocument/2006/relationships/slideLayout" Target="../slideLayouts/slideLayout179.xml"/><Relationship Id="rId5" Type="http://schemas.openxmlformats.org/officeDocument/2006/relationships/slideLayout" Target="../slideLayouts/slideLayout173.xml"/><Relationship Id="rId10" Type="http://schemas.openxmlformats.org/officeDocument/2006/relationships/slideLayout" Target="../slideLayouts/slideLayout178.xml"/><Relationship Id="rId4" Type="http://schemas.openxmlformats.org/officeDocument/2006/relationships/slideLayout" Target="../slideLayouts/slideLayout172.xml"/><Relationship Id="rId9" Type="http://schemas.openxmlformats.org/officeDocument/2006/relationships/slideLayout" Target="../slideLayouts/slideLayout177.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87.xml"/><Relationship Id="rId13" Type="http://schemas.openxmlformats.org/officeDocument/2006/relationships/slideLayout" Target="../slideLayouts/slideLayout192.xml"/><Relationship Id="rId18" Type="http://schemas.openxmlformats.org/officeDocument/2006/relationships/theme" Target="../theme/theme13.xml"/><Relationship Id="rId3" Type="http://schemas.openxmlformats.org/officeDocument/2006/relationships/slideLayout" Target="../slideLayouts/slideLayout182.xml"/><Relationship Id="rId7" Type="http://schemas.openxmlformats.org/officeDocument/2006/relationships/slideLayout" Target="../slideLayouts/slideLayout186.xml"/><Relationship Id="rId12" Type="http://schemas.openxmlformats.org/officeDocument/2006/relationships/slideLayout" Target="../slideLayouts/slideLayout191.xml"/><Relationship Id="rId17" Type="http://schemas.openxmlformats.org/officeDocument/2006/relationships/slideLayout" Target="../slideLayouts/slideLayout196.xml"/><Relationship Id="rId2" Type="http://schemas.openxmlformats.org/officeDocument/2006/relationships/slideLayout" Target="../slideLayouts/slideLayout181.xml"/><Relationship Id="rId16" Type="http://schemas.openxmlformats.org/officeDocument/2006/relationships/slideLayout" Target="../slideLayouts/slideLayout195.xml"/><Relationship Id="rId1" Type="http://schemas.openxmlformats.org/officeDocument/2006/relationships/slideLayout" Target="../slideLayouts/slideLayout180.xml"/><Relationship Id="rId6" Type="http://schemas.openxmlformats.org/officeDocument/2006/relationships/slideLayout" Target="../slideLayouts/slideLayout185.xml"/><Relationship Id="rId11" Type="http://schemas.openxmlformats.org/officeDocument/2006/relationships/slideLayout" Target="../slideLayouts/slideLayout190.xml"/><Relationship Id="rId5" Type="http://schemas.openxmlformats.org/officeDocument/2006/relationships/slideLayout" Target="../slideLayouts/slideLayout184.xml"/><Relationship Id="rId15" Type="http://schemas.openxmlformats.org/officeDocument/2006/relationships/slideLayout" Target="../slideLayouts/slideLayout194.xml"/><Relationship Id="rId10" Type="http://schemas.openxmlformats.org/officeDocument/2006/relationships/slideLayout" Target="../slideLayouts/slideLayout189.xml"/><Relationship Id="rId19" Type="http://schemas.openxmlformats.org/officeDocument/2006/relationships/image" Target="../media/image23.png"/><Relationship Id="rId4" Type="http://schemas.openxmlformats.org/officeDocument/2006/relationships/slideLayout" Target="../slideLayouts/slideLayout183.xml"/><Relationship Id="rId9" Type="http://schemas.openxmlformats.org/officeDocument/2006/relationships/slideLayout" Target="../slideLayouts/slideLayout188.xml"/><Relationship Id="rId14" Type="http://schemas.openxmlformats.org/officeDocument/2006/relationships/slideLayout" Target="../slideLayouts/slideLayout19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image" Target="../media/image5.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4.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theme" Target="../theme/theme3.xml"/><Relationship Id="rId3" Type="http://schemas.openxmlformats.org/officeDocument/2006/relationships/slideLayout" Target="../slideLayouts/slideLayout31.xml"/><Relationship Id="rId21" Type="http://schemas.openxmlformats.org/officeDocument/2006/relationships/image" Target="../media/image11.png"/><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image" Target="../media/image10.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10" Type="http://schemas.openxmlformats.org/officeDocument/2006/relationships/slideLayout" Target="../slideLayouts/slideLayout38.xml"/><Relationship Id="rId19" Type="http://schemas.openxmlformats.org/officeDocument/2006/relationships/image" Target="../media/image9.png"/><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image" Target="../media/image1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theme" Target="../theme/theme4.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10" Type="http://schemas.openxmlformats.org/officeDocument/2006/relationships/slideLayout" Target="../slideLayouts/slideLayout55.xml"/><Relationship Id="rId19" Type="http://schemas.openxmlformats.org/officeDocument/2006/relationships/image" Target="../media/image13.png"/><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slideLayout" Target="../slideLayouts/slideLayout75.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17" Type="http://schemas.openxmlformats.org/officeDocument/2006/relationships/theme" Target="../theme/theme5.xml"/><Relationship Id="rId2" Type="http://schemas.openxmlformats.org/officeDocument/2006/relationships/slideLayout" Target="../slideLayouts/slideLayout64.xml"/><Relationship Id="rId16" Type="http://schemas.openxmlformats.org/officeDocument/2006/relationships/slideLayout" Target="../slideLayouts/slideLayout78.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5" Type="http://schemas.openxmlformats.org/officeDocument/2006/relationships/slideLayout" Target="../slideLayouts/slideLayout7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slideLayout" Target="../slideLayouts/slideLayout7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slideLayout" Target="../slideLayouts/slideLayout91.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slideLayout" Target="../slideLayouts/slideLayout90.xml"/><Relationship Id="rId17" Type="http://schemas.openxmlformats.org/officeDocument/2006/relationships/theme" Target="../theme/theme6.xml"/><Relationship Id="rId2" Type="http://schemas.openxmlformats.org/officeDocument/2006/relationships/slideLayout" Target="../slideLayouts/slideLayout80.xml"/><Relationship Id="rId16" Type="http://schemas.openxmlformats.org/officeDocument/2006/relationships/slideLayout" Target="../slideLayouts/slideLayout94.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5" Type="http://schemas.openxmlformats.org/officeDocument/2006/relationships/slideLayout" Target="../slideLayouts/slideLayout9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 Id="rId14" Type="http://schemas.openxmlformats.org/officeDocument/2006/relationships/slideLayout" Target="../slideLayouts/slideLayout9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02.xml"/><Relationship Id="rId13" Type="http://schemas.openxmlformats.org/officeDocument/2006/relationships/slideLayout" Target="../slideLayouts/slideLayout107.xml"/><Relationship Id="rId18" Type="http://schemas.openxmlformats.org/officeDocument/2006/relationships/theme" Target="../theme/theme7.xml"/><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slideLayout" Target="../slideLayouts/slideLayout106.xml"/><Relationship Id="rId17" Type="http://schemas.openxmlformats.org/officeDocument/2006/relationships/slideLayout" Target="../slideLayouts/slideLayout111.xml"/><Relationship Id="rId2" Type="http://schemas.openxmlformats.org/officeDocument/2006/relationships/slideLayout" Target="../slideLayouts/slideLayout96.xml"/><Relationship Id="rId16" Type="http://schemas.openxmlformats.org/officeDocument/2006/relationships/slideLayout" Target="../slideLayouts/slideLayout110.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5" Type="http://schemas.openxmlformats.org/officeDocument/2006/relationships/slideLayout" Target="../slideLayouts/slideLayout109.xml"/><Relationship Id="rId10" Type="http://schemas.openxmlformats.org/officeDocument/2006/relationships/slideLayout" Target="../slideLayouts/slideLayout104.xml"/><Relationship Id="rId4" Type="http://schemas.openxmlformats.org/officeDocument/2006/relationships/slideLayout" Target="../slideLayouts/slideLayout98.xml"/><Relationship Id="rId9" Type="http://schemas.openxmlformats.org/officeDocument/2006/relationships/slideLayout" Target="../slideLayouts/slideLayout103.xml"/><Relationship Id="rId14" Type="http://schemas.openxmlformats.org/officeDocument/2006/relationships/slideLayout" Target="../slideLayouts/slideLayout10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slideLayout" Target="../slideLayouts/slideLayout124.xml"/><Relationship Id="rId18" Type="http://schemas.openxmlformats.org/officeDocument/2006/relationships/slideLayout" Target="../slideLayouts/slideLayout12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slideLayout" Target="../slideLayouts/slideLayout123.xml"/><Relationship Id="rId17" Type="http://schemas.openxmlformats.org/officeDocument/2006/relationships/slideLayout" Target="../slideLayouts/slideLayout128.xml"/><Relationship Id="rId2" Type="http://schemas.openxmlformats.org/officeDocument/2006/relationships/slideLayout" Target="../slideLayouts/slideLayout113.xml"/><Relationship Id="rId16" Type="http://schemas.openxmlformats.org/officeDocument/2006/relationships/slideLayout" Target="../slideLayouts/slideLayout127.xml"/><Relationship Id="rId20" Type="http://schemas.openxmlformats.org/officeDocument/2006/relationships/image" Target="../media/image17.png"/><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5" Type="http://schemas.openxmlformats.org/officeDocument/2006/relationships/slideLayout" Target="../slideLayouts/slideLayout126.xml"/><Relationship Id="rId10" Type="http://schemas.openxmlformats.org/officeDocument/2006/relationships/slideLayout" Target="../slideLayouts/slideLayout121.xml"/><Relationship Id="rId19" Type="http://schemas.openxmlformats.org/officeDocument/2006/relationships/theme" Target="../theme/theme8.xml"/><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slideLayout" Target="../slideLayouts/slideLayout125.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37.xml"/><Relationship Id="rId13" Type="http://schemas.openxmlformats.org/officeDocument/2006/relationships/slideLayout" Target="../slideLayouts/slideLayout142.xml"/><Relationship Id="rId18" Type="http://schemas.openxmlformats.org/officeDocument/2006/relationships/theme" Target="../theme/theme9.xml"/><Relationship Id="rId3" Type="http://schemas.openxmlformats.org/officeDocument/2006/relationships/slideLayout" Target="../slideLayouts/slideLayout132.xml"/><Relationship Id="rId7" Type="http://schemas.openxmlformats.org/officeDocument/2006/relationships/slideLayout" Target="../slideLayouts/slideLayout136.xml"/><Relationship Id="rId12" Type="http://schemas.openxmlformats.org/officeDocument/2006/relationships/slideLayout" Target="../slideLayouts/slideLayout141.xml"/><Relationship Id="rId17" Type="http://schemas.openxmlformats.org/officeDocument/2006/relationships/slideLayout" Target="../slideLayouts/slideLayout146.xml"/><Relationship Id="rId2" Type="http://schemas.openxmlformats.org/officeDocument/2006/relationships/slideLayout" Target="../slideLayouts/slideLayout131.xml"/><Relationship Id="rId16" Type="http://schemas.openxmlformats.org/officeDocument/2006/relationships/slideLayout" Target="../slideLayouts/slideLayout145.xml"/><Relationship Id="rId1" Type="http://schemas.openxmlformats.org/officeDocument/2006/relationships/slideLayout" Target="../slideLayouts/slideLayout130.xml"/><Relationship Id="rId6" Type="http://schemas.openxmlformats.org/officeDocument/2006/relationships/slideLayout" Target="../slideLayouts/slideLayout135.xml"/><Relationship Id="rId11" Type="http://schemas.openxmlformats.org/officeDocument/2006/relationships/slideLayout" Target="../slideLayouts/slideLayout140.xml"/><Relationship Id="rId5" Type="http://schemas.openxmlformats.org/officeDocument/2006/relationships/slideLayout" Target="../slideLayouts/slideLayout134.xml"/><Relationship Id="rId15" Type="http://schemas.openxmlformats.org/officeDocument/2006/relationships/slideLayout" Target="../slideLayouts/slideLayout144.xml"/><Relationship Id="rId10" Type="http://schemas.openxmlformats.org/officeDocument/2006/relationships/slideLayout" Target="../slideLayouts/slideLayout139.xml"/><Relationship Id="rId4" Type="http://schemas.openxmlformats.org/officeDocument/2006/relationships/slideLayout" Target="../slideLayouts/slideLayout133.xml"/><Relationship Id="rId9" Type="http://schemas.openxmlformats.org/officeDocument/2006/relationships/slideLayout" Target="../slideLayouts/slideLayout138.xml"/><Relationship Id="rId14" Type="http://schemas.openxmlformats.org/officeDocument/2006/relationships/slideLayout" Target="../slideLayouts/slideLayout1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5AE9A974-6B6D-4EA5-BF8D-458E497CB2EB}" type="datetimeFigureOut">
              <a:rPr lang="en-US" smtClean="0"/>
              <a:t>5/7/2020</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8CB7E788-5C8C-460A-A5DB-C6787BDA9F2E}"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3517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5AE9A974-6B6D-4EA5-BF8D-458E497CB2EB}" type="datetimeFigureOut">
              <a:rPr lang="en-US" smtClean="0"/>
              <a:t>5/7/2020</a:t>
            </a:fld>
            <a:endParaRPr lang="en-US"/>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8CB7E788-5C8C-460A-A5DB-C6787BDA9F2E}" type="slidenum">
              <a:rPr lang="en-US" smtClean="0"/>
              <a:t>‹#›</a:t>
            </a:fld>
            <a:endParaRPr lang="en-US"/>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98269538"/>
      </p:ext>
    </p:extLst>
  </p:cSld>
  <p:clrMap bg1="lt1" tx1="dk1" bg2="lt2" tx2="dk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5AE9A974-6B6D-4EA5-BF8D-458E497CB2EB}" type="datetimeFigureOut">
              <a:rPr lang="en-US" smtClean="0"/>
              <a:t>5/7/2020</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8CB7E788-5C8C-460A-A5DB-C6787BDA9F2E}"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5697587"/>
      </p:ext>
    </p:extLst>
  </p:cSld>
  <p:clrMap bg1="lt1" tx1="dk1" bg2="lt2" tx2="dk2" accent1="accent1" accent2="accent2" accent3="accent3" accent4="accent4" accent5="accent5" accent6="accent6" hlink="hlink" folHlink="folHlink"/>
  <p:sldLayoutIdLst>
    <p:sldLayoutId id="2147483929"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5AE9A974-6B6D-4EA5-BF8D-458E497CB2EB}" type="datetimeFigureOut">
              <a:rPr lang="en-US" smtClean="0"/>
              <a:t>5/7/2020</a:t>
            </a:fld>
            <a:endParaRPr lang="en-US"/>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8CB7E788-5C8C-460A-A5DB-C6787BDA9F2E}" type="slidenum">
              <a:rPr lang="en-US" smtClean="0"/>
              <a:t>‹#›</a:t>
            </a:fld>
            <a:endParaRPr lang="en-US"/>
          </a:p>
        </p:txBody>
      </p:sp>
    </p:spTree>
    <p:extLst>
      <p:ext uri="{BB962C8B-B14F-4D97-AF65-F5344CB8AC3E}">
        <p14:creationId xmlns:p14="http://schemas.microsoft.com/office/powerpoint/2010/main" val="2240696831"/>
      </p:ext>
    </p:extLst>
  </p:cSld>
  <p:clrMap bg1="lt1" tx1="dk1" bg2="lt2" tx2="dk2" accent1="accent1" accent2="accent2" accent3="accent3" accent4="accent4" accent5="accent5" accent6="accent6" hlink="hlink" folHlink="folHlink"/>
  <p:sldLayoutIdLst>
    <p:sldLayoutId id="2147483941" r:id="rId1"/>
    <p:sldLayoutId id="2147483942" r:id="rId2"/>
    <p:sldLayoutId id="2147483943" r:id="rId3"/>
    <p:sldLayoutId id="2147483944" r:id="rId4"/>
    <p:sldLayoutId id="2147483945" r:id="rId5"/>
    <p:sldLayoutId id="2147483946" r:id="rId6"/>
    <p:sldLayoutId id="2147483947" r:id="rId7"/>
    <p:sldLayoutId id="2147483948" r:id="rId8"/>
    <p:sldLayoutId id="2147483949" r:id="rId9"/>
    <p:sldLayoutId id="2147483950" r:id="rId10"/>
    <p:sldLayoutId id="214748395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AE9A974-6B6D-4EA5-BF8D-458E497CB2EB}" type="datetimeFigureOut">
              <a:rPr lang="en-US" smtClean="0"/>
              <a:t>5/7/2020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8CB7E788-5C8C-460A-A5DB-C6787BDA9F2E}" type="slidenum">
              <a:rPr lang="en-US" smtClean="0"/>
              <a:t>‹#›</a:t>
            </a:fld>
            <a:endParaRPr lang="en-US"/>
          </a:p>
        </p:txBody>
      </p:sp>
    </p:spTree>
    <p:extLst>
      <p:ext uri="{BB962C8B-B14F-4D97-AF65-F5344CB8AC3E}">
        <p14:creationId xmlns:p14="http://schemas.microsoft.com/office/powerpoint/2010/main" val="1990830570"/>
      </p:ext>
    </p:extLst>
  </p:cSld>
  <p:clrMap bg1="dk1" tx1="lt1" bg2="dk2" tx2="lt2" accent1="accent1" accent2="accent2" accent3="accent3" accent4="accent4" accent5="accent5" accent6="accent6" hlink="hlink" folHlink="folHlink"/>
  <p:sldLayoutIdLst>
    <p:sldLayoutId id="2147483953" r:id="rId1"/>
    <p:sldLayoutId id="2147483954" r:id="rId2"/>
    <p:sldLayoutId id="2147483955" r:id="rId3"/>
    <p:sldLayoutId id="2147483956" r:id="rId4"/>
    <p:sldLayoutId id="2147483957" r:id="rId5"/>
    <p:sldLayoutId id="2147483958" r:id="rId6"/>
    <p:sldLayoutId id="2147483959" r:id="rId7"/>
    <p:sldLayoutId id="2147483960" r:id="rId8"/>
    <p:sldLayoutId id="2147483961" r:id="rId9"/>
    <p:sldLayoutId id="2147483962" r:id="rId10"/>
    <p:sldLayoutId id="2147483963" r:id="rId11"/>
    <p:sldLayoutId id="2147483964" r:id="rId12"/>
    <p:sldLayoutId id="2147483965" r:id="rId13"/>
    <p:sldLayoutId id="2147483966" r:id="rId14"/>
    <p:sldLayoutId id="2147483967" r:id="rId15"/>
    <p:sldLayoutId id="2147483968" r:id="rId16"/>
    <p:sldLayoutId id="2147483969" r:id="rId17"/>
  </p:sldLayoutIdLst>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12188825" cy="6856215"/>
            <a:chOff x="0" y="0"/>
            <a:chExt cx="12188825" cy="6856215"/>
          </a:xfrm>
        </p:grpSpPr>
        <p:pic>
          <p:nvPicPr>
            <p:cNvPr id="8" name="Picture 7" descr="HD-PanelContent-V.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AE9A974-6B6D-4EA5-BF8D-458E497CB2EB}" type="datetimeFigureOut">
              <a:rPr lang="en-US" smtClean="0"/>
              <a:t>5/7/2020</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CB7E788-5C8C-460A-A5DB-C6787BDA9F2E}" type="slidenum">
              <a:rPr lang="en-US" smtClean="0"/>
              <a:t>‹#›</a:t>
            </a:fld>
            <a:endParaRPr lang="en-US"/>
          </a:p>
        </p:txBody>
      </p:sp>
    </p:spTree>
    <p:extLst>
      <p:ext uri="{BB962C8B-B14F-4D97-AF65-F5344CB8AC3E}">
        <p14:creationId xmlns:p14="http://schemas.microsoft.com/office/powerpoint/2010/main" val="233132268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AE9A974-6B6D-4EA5-BF8D-458E497CB2EB}" type="datetimeFigureOut">
              <a:rPr lang="en-US" smtClean="0"/>
              <a:t>5/7/2020</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8CB7E788-5C8C-460A-A5DB-C6787BDA9F2E}" type="slidenum">
              <a:rPr lang="en-US" smtClean="0"/>
              <a:t>‹#›</a:t>
            </a:fld>
            <a:endParaRPr lang="en-US"/>
          </a:p>
        </p:txBody>
      </p:sp>
    </p:spTree>
    <p:extLst>
      <p:ext uri="{BB962C8B-B14F-4D97-AF65-F5344CB8AC3E}">
        <p14:creationId xmlns:p14="http://schemas.microsoft.com/office/powerpoint/2010/main" val="1656492853"/>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5AE9A974-6B6D-4EA5-BF8D-458E497CB2EB}" type="datetimeFigureOut">
              <a:rPr lang="en-US" smtClean="0"/>
              <a:t>5/7/2020</a:t>
            </a:fld>
            <a:endParaRPr lang="en-US"/>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8CB7E788-5C8C-460A-A5DB-C6787BDA9F2E}" type="slidenum">
              <a:rPr lang="en-US" smtClean="0"/>
              <a:t>‹#›</a:t>
            </a:fld>
            <a:endParaRPr lang="en-US"/>
          </a:p>
        </p:txBody>
      </p:sp>
    </p:spTree>
    <p:extLst>
      <p:ext uri="{BB962C8B-B14F-4D97-AF65-F5344CB8AC3E}">
        <p14:creationId xmlns:p14="http://schemas.microsoft.com/office/powerpoint/2010/main" val="2286680825"/>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a:solidFill>
            <a:schemeClr val="accent1">
              <a:lumMod val="75000"/>
              <a:alpha val="40000"/>
            </a:schemeClr>
          </a:solidFill>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sp>
      </p:grpSp>
      <p:grpSp>
        <p:nvGrpSpPr>
          <p:cNvPr id="10" name="Group 9"/>
          <p:cNvGrpSpPr/>
          <p:nvPr/>
        </p:nvGrpSpPr>
        <p:grpSpPr>
          <a:xfrm>
            <a:off x="27221" y="-30"/>
            <a:ext cx="2356674" cy="6853283"/>
            <a:chOff x="6627813" y="195452"/>
            <a:chExt cx="1952625" cy="5678299"/>
          </a:xfrm>
          <a:solidFill>
            <a:schemeClr val="accent1"/>
          </a:solidFill>
        </p:grpSpPr>
        <p:sp>
          <p:nvSpPr>
            <p:cNvPr id="11" name="Freeform 27"/>
            <p:cNvSpPr/>
            <p:nvPr/>
          </p:nvSpPr>
          <p:spPr bwMode="auto">
            <a:xfrm>
              <a:off x="6627813" y="19545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grp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grp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grp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grp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grp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grp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grp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grp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grp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grp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grp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grpFill/>
            <a:ln>
              <a:noFill/>
            </a:ln>
          </p:spPr>
        </p:sp>
      </p:grpSp>
      <p:sp>
        <p:nvSpPr>
          <p:cNvPr id="7" name="Rectangle 6"/>
          <p:cNvSpPr/>
          <p:nvPr/>
        </p:nvSpPr>
        <p:spPr>
          <a:xfrm>
            <a:off x="0" y="0"/>
            <a:ext cx="18288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5AE9A974-6B6D-4EA5-BF8D-458E497CB2EB}" type="datetimeFigureOut">
              <a:rPr lang="en-US" smtClean="0"/>
              <a:t>5/7/2020</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CB7E788-5C8C-460A-A5DB-C6787BDA9F2E}" type="slidenum">
              <a:rPr lang="en-US" smtClean="0"/>
              <a:t>‹#›</a:t>
            </a:fld>
            <a:endParaRPr lang="en-US"/>
          </a:p>
        </p:txBody>
      </p:sp>
    </p:spTree>
    <p:extLst>
      <p:ext uri="{BB962C8B-B14F-4D97-AF65-F5344CB8AC3E}">
        <p14:creationId xmlns:p14="http://schemas.microsoft.com/office/powerpoint/2010/main" val="1434807367"/>
      </p:ext>
    </p:extLst>
  </p:cSld>
  <p:clrMap bg1="dk1" tx1="lt1" bg2="dk2" tx2="lt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 id="2147483792" r:id="rId13"/>
    <p:sldLayoutId id="2147483793" r:id="rId14"/>
    <p:sldLayoutId id="2147483794" r:id="rId15"/>
    <p:sldLayoutId id="2147483795"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E9A974-6B6D-4EA5-BF8D-458E497CB2EB}" type="datetimeFigureOut">
              <a:rPr lang="en-US" smtClean="0"/>
              <a:t>5/7/2020</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CB7E788-5C8C-460A-A5DB-C6787BDA9F2E}" type="slidenum">
              <a:rPr lang="en-US" smtClean="0"/>
              <a:t>‹#›</a:t>
            </a:fld>
            <a:endParaRPr lang="en-US"/>
          </a:p>
        </p:txBody>
      </p:sp>
    </p:spTree>
    <p:extLst>
      <p:ext uri="{BB962C8B-B14F-4D97-AF65-F5344CB8AC3E}">
        <p14:creationId xmlns:p14="http://schemas.microsoft.com/office/powerpoint/2010/main" val="2803045066"/>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 id="2147483809" r:id="rId13"/>
    <p:sldLayoutId id="2147483810" r:id="rId14"/>
    <p:sldLayoutId id="2147483811" r:id="rId15"/>
    <p:sldLayoutId id="214748381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AE9A974-6B6D-4EA5-BF8D-458E497CB2EB}" type="datetimeFigureOut">
              <a:rPr lang="en-US" smtClean="0"/>
              <a:t>5/7/2020</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CB7E788-5C8C-460A-A5DB-C6787BDA9F2E}" type="slidenum">
              <a:rPr lang="en-US" smtClean="0"/>
              <a:t>‹#›</a:t>
            </a:fld>
            <a:endParaRPr lang="en-US"/>
          </a:p>
        </p:txBody>
      </p:sp>
    </p:spTree>
    <p:extLst>
      <p:ext uri="{BB962C8B-B14F-4D97-AF65-F5344CB8AC3E}">
        <p14:creationId xmlns:p14="http://schemas.microsoft.com/office/powerpoint/2010/main" val="1838506904"/>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 id="2147483844" r:id="rId13"/>
    <p:sldLayoutId id="2147483845" r:id="rId14"/>
    <p:sldLayoutId id="2147483846" r:id="rId15"/>
    <p:sldLayoutId id="2147483847" r:id="rId16"/>
    <p:sldLayoutId id="2147483848"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5AE9A974-6B6D-4EA5-BF8D-458E497CB2EB}" type="datetimeFigureOut">
              <a:rPr lang="en-US" smtClean="0"/>
              <a:t>5/7/2020</a:t>
            </a:fld>
            <a:endParaRPr 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8CB7E788-5C8C-460A-A5DB-C6787BDA9F2E}" type="slidenum">
              <a:rPr lang="en-US" smtClean="0"/>
              <a:t>‹#›</a:t>
            </a:fld>
            <a:endParaRPr lang="en-US"/>
          </a:p>
        </p:txBody>
      </p:sp>
    </p:spTree>
    <p:extLst>
      <p:ext uri="{BB962C8B-B14F-4D97-AF65-F5344CB8AC3E}">
        <p14:creationId xmlns:p14="http://schemas.microsoft.com/office/powerpoint/2010/main" val="2874245654"/>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 id="2147483861" r:id="rId12"/>
    <p:sldLayoutId id="2147483862" r:id="rId13"/>
    <p:sldLayoutId id="2147483863" r:id="rId14"/>
    <p:sldLayoutId id="2147483864" r:id="rId15"/>
    <p:sldLayoutId id="2147483865" r:id="rId16"/>
    <p:sldLayoutId id="2147483866" r:id="rId17"/>
    <p:sldLayoutId id="2147483867" r:id="rId18"/>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AE9A974-6B6D-4EA5-BF8D-458E497CB2EB}" type="datetimeFigureOut">
              <a:rPr lang="en-US" smtClean="0"/>
              <a:t>5/7/2020</a:t>
            </a:fld>
            <a:endParaRPr lang="en-US"/>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CB7E788-5C8C-460A-A5DB-C6787BDA9F2E}" type="slidenum">
              <a:rPr lang="en-US" smtClean="0"/>
              <a:t>‹#›</a:t>
            </a:fld>
            <a:endParaRPr lang="en-US"/>
          </a:p>
        </p:txBody>
      </p:sp>
    </p:spTree>
    <p:extLst>
      <p:ext uri="{BB962C8B-B14F-4D97-AF65-F5344CB8AC3E}">
        <p14:creationId xmlns:p14="http://schemas.microsoft.com/office/powerpoint/2010/main" val="1180050935"/>
      </p:ext>
    </p:extLst>
  </p:cSld>
  <p:clrMap bg1="dk1" tx1="lt1" bg2="dk2" tx2="lt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 id="2147483898" r:id="rId12"/>
    <p:sldLayoutId id="2147483899" r:id="rId13"/>
    <p:sldLayoutId id="2147483900" r:id="rId14"/>
    <p:sldLayoutId id="2147483901" r:id="rId15"/>
    <p:sldLayoutId id="2147483902" r:id="rId16"/>
    <p:sldLayoutId id="2147483903"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4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9.xml"/></Relationships>
</file>

<file path=ppt/slides/_rels/slide1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7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1.xml"/></Relationships>
</file>

<file path=ppt/slides/_rels/slide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96.xml"/></Relationships>
</file>

<file path=ppt/slides/_rels/slide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29.xml"/></Relationships>
</file>

<file path=ppt/slides/_rels/slide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3C2FF-9485-4CA3-9FB5-2FABA7FD14F3}"/>
              </a:ext>
            </a:extLst>
          </p:cNvPr>
          <p:cNvSpPr>
            <a:spLocks noGrp="1"/>
          </p:cNvSpPr>
          <p:nvPr>
            <p:ph type="ctrTitle"/>
          </p:nvPr>
        </p:nvSpPr>
        <p:spPr>
          <a:xfrm>
            <a:off x="2520630" y="994299"/>
            <a:ext cx="7554897" cy="2505763"/>
          </a:xfrm>
        </p:spPr>
        <p:txBody>
          <a:bodyPr>
            <a:noAutofit/>
          </a:bodyPr>
          <a:lstStyle/>
          <a:p>
            <a:r>
              <a:rPr lang="en-US" sz="3600" dirty="0" err="1">
                <a:solidFill>
                  <a:schemeClr val="accent5">
                    <a:lumMod val="75000"/>
                  </a:schemeClr>
                </a:solidFill>
                <a:latin typeface="Broadway" panose="04040905080B02020502" pitchFamily="82" charset="0"/>
              </a:rPr>
              <a:t>Zhvillimi</a:t>
            </a:r>
            <a:r>
              <a:rPr lang="en-US" sz="3600" dirty="0">
                <a:solidFill>
                  <a:schemeClr val="accent5">
                    <a:lumMod val="75000"/>
                  </a:schemeClr>
                </a:solidFill>
                <a:latin typeface="Broadway" panose="04040905080B02020502" pitchFamily="82" charset="0"/>
              </a:rPr>
              <a:t> </a:t>
            </a:r>
            <a:r>
              <a:rPr lang="en-US" sz="3600" dirty="0" err="1">
                <a:solidFill>
                  <a:schemeClr val="accent5">
                    <a:lumMod val="75000"/>
                  </a:schemeClr>
                </a:solidFill>
                <a:latin typeface="Broadway" panose="04040905080B02020502" pitchFamily="82" charset="0"/>
              </a:rPr>
              <a:t>ekonomik,politik</a:t>
            </a:r>
            <a:r>
              <a:rPr lang="en-US" sz="3600" dirty="0">
                <a:solidFill>
                  <a:schemeClr val="accent5">
                    <a:lumMod val="75000"/>
                  </a:schemeClr>
                </a:solidFill>
                <a:latin typeface="Broadway" panose="04040905080B02020502" pitchFamily="82" charset="0"/>
              </a:rPr>
              <a:t> </a:t>
            </a:r>
            <a:r>
              <a:rPr lang="en-US" sz="3600" dirty="0" err="1">
                <a:solidFill>
                  <a:schemeClr val="accent5">
                    <a:lumMod val="75000"/>
                  </a:schemeClr>
                </a:solidFill>
                <a:latin typeface="Broadway" panose="04040905080B02020502" pitchFamily="82" charset="0"/>
              </a:rPr>
              <a:t>dhe</a:t>
            </a:r>
            <a:r>
              <a:rPr lang="en-US" sz="3600" dirty="0">
                <a:solidFill>
                  <a:schemeClr val="accent5">
                    <a:lumMod val="75000"/>
                  </a:schemeClr>
                </a:solidFill>
                <a:latin typeface="Broadway" panose="04040905080B02020502" pitchFamily="82" charset="0"/>
              </a:rPr>
              <a:t> </a:t>
            </a:r>
            <a:r>
              <a:rPr lang="en-US" sz="3600" dirty="0" err="1">
                <a:solidFill>
                  <a:schemeClr val="accent5">
                    <a:lumMod val="75000"/>
                  </a:schemeClr>
                </a:solidFill>
                <a:latin typeface="Broadway" panose="04040905080B02020502" pitchFamily="82" charset="0"/>
              </a:rPr>
              <a:t>trashegimia</a:t>
            </a:r>
            <a:r>
              <a:rPr lang="en-US" sz="3600" dirty="0">
                <a:solidFill>
                  <a:schemeClr val="accent5">
                    <a:lumMod val="75000"/>
                  </a:schemeClr>
                </a:solidFill>
                <a:latin typeface="Broadway" panose="04040905080B02020502" pitchFamily="82" charset="0"/>
              </a:rPr>
              <a:t> </a:t>
            </a:r>
            <a:r>
              <a:rPr lang="en-US" sz="3600" dirty="0" err="1">
                <a:solidFill>
                  <a:schemeClr val="accent5">
                    <a:lumMod val="75000"/>
                  </a:schemeClr>
                </a:solidFill>
                <a:latin typeface="Broadway" panose="04040905080B02020502" pitchFamily="82" charset="0"/>
              </a:rPr>
              <a:t>kulturore,natyrore</a:t>
            </a:r>
            <a:r>
              <a:rPr lang="en-US" sz="3600" dirty="0">
                <a:solidFill>
                  <a:schemeClr val="accent5">
                    <a:lumMod val="75000"/>
                  </a:schemeClr>
                </a:solidFill>
                <a:latin typeface="Broadway" panose="04040905080B02020502" pitchFamily="82" charset="0"/>
              </a:rPr>
              <a:t> e </a:t>
            </a:r>
            <a:r>
              <a:rPr lang="en-US" sz="3600" dirty="0" err="1">
                <a:solidFill>
                  <a:schemeClr val="accent5">
                    <a:lumMod val="75000"/>
                  </a:schemeClr>
                </a:solidFill>
                <a:latin typeface="Broadway" panose="04040905080B02020502" pitchFamily="82" charset="0"/>
              </a:rPr>
              <a:t>Rajonit</a:t>
            </a:r>
            <a:r>
              <a:rPr lang="en-US" sz="3600" dirty="0">
                <a:solidFill>
                  <a:schemeClr val="accent5">
                    <a:lumMod val="75000"/>
                  </a:schemeClr>
                </a:solidFill>
                <a:latin typeface="Broadway" panose="04040905080B02020502" pitchFamily="82" charset="0"/>
              </a:rPr>
              <a:t> </a:t>
            </a:r>
            <a:r>
              <a:rPr lang="en-US" sz="3600" dirty="0" err="1">
                <a:solidFill>
                  <a:schemeClr val="accent5">
                    <a:lumMod val="75000"/>
                  </a:schemeClr>
                </a:solidFill>
                <a:latin typeface="Broadway" panose="04040905080B02020502" pitchFamily="82" charset="0"/>
              </a:rPr>
              <a:t>Perendimor</a:t>
            </a:r>
            <a:endParaRPr lang="en-US" sz="3600" dirty="0">
              <a:solidFill>
                <a:schemeClr val="accent5">
                  <a:lumMod val="75000"/>
                </a:schemeClr>
              </a:solidFill>
              <a:latin typeface="Broadway" panose="04040905080B02020502" pitchFamily="82" charset="0"/>
            </a:endParaRPr>
          </a:p>
        </p:txBody>
      </p:sp>
    </p:spTree>
    <p:extLst>
      <p:ext uri="{BB962C8B-B14F-4D97-AF65-F5344CB8AC3E}">
        <p14:creationId xmlns:p14="http://schemas.microsoft.com/office/powerpoint/2010/main" val="204725738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1F4EF-7ED3-49F9-932E-E9B60DAD0E94}"/>
              </a:ext>
            </a:extLst>
          </p:cNvPr>
          <p:cNvSpPr>
            <a:spLocks noGrp="1"/>
          </p:cNvSpPr>
          <p:nvPr>
            <p:ph type="title"/>
          </p:nvPr>
        </p:nvSpPr>
        <p:spPr>
          <a:xfrm>
            <a:off x="838200" y="365125"/>
            <a:ext cx="10515600" cy="1090813"/>
          </a:xfrm>
        </p:spPr>
        <p:txBody>
          <a:bodyPr>
            <a:normAutofit/>
          </a:bodyPr>
          <a:lstStyle/>
          <a:p>
            <a:pPr algn="ctr"/>
            <a:r>
              <a:rPr lang="en-US" sz="3600" dirty="0" err="1">
                <a:latin typeface="Castellar" panose="020A0402060406010301" pitchFamily="18" charset="0"/>
              </a:rPr>
              <a:t>Muzeu</a:t>
            </a:r>
            <a:r>
              <a:rPr lang="en-US" sz="3600" dirty="0">
                <a:latin typeface="Castellar" panose="020A0402060406010301" pitchFamily="18" charset="0"/>
              </a:rPr>
              <a:t> </a:t>
            </a:r>
            <a:r>
              <a:rPr lang="en-US" sz="3600" dirty="0" err="1">
                <a:latin typeface="Castellar" panose="020A0402060406010301" pitchFamily="18" charset="0"/>
              </a:rPr>
              <a:t>Historik</a:t>
            </a:r>
            <a:endParaRPr lang="en-US" sz="3600" dirty="0">
              <a:latin typeface="Castellar" panose="020A0402060406010301" pitchFamily="18" charset="0"/>
            </a:endParaRPr>
          </a:p>
        </p:txBody>
      </p:sp>
      <p:sp>
        <p:nvSpPr>
          <p:cNvPr id="3" name="Content Placeholder 2">
            <a:extLst>
              <a:ext uri="{FF2B5EF4-FFF2-40B4-BE49-F238E27FC236}">
                <a16:creationId xmlns:a16="http://schemas.microsoft.com/office/drawing/2014/main" id="{0F0EC43A-97FC-40D2-ADB3-E2E7AD300AAD}"/>
              </a:ext>
            </a:extLst>
          </p:cNvPr>
          <p:cNvSpPr>
            <a:spLocks noGrp="1"/>
          </p:cNvSpPr>
          <p:nvPr>
            <p:ph idx="1"/>
          </p:nvPr>
        </p:nvSpPr>
        <p:spPr>
          <a:xfrm>
            <a:off x="1095652" y="1825625"/>
            <a:ext cx="5535967" cy="4667250"/>
          </a:xfrm>
        </p:spPr>
        <p:txBody>
          <a:bodyPr>
            <a:normAutofit fontScale="92500" lnSpcReduction="10000"/>
          </a:bodyPr>
          <a:lstStyle/>
          <a:p>
            <a:pPr marL="0" indent="0">
              <a:buNone/>
            </a:pPr>
            <a:r>
              <a:rPr lang="en-US" sz="2000" dirty="0" err="1"/>
              <a:t>Muzeu</a:t>
            </a:r>
            <a:r>
              <a:rPr lang="en-US" sz="2000" dirty="0"/>
              <a:t> </a:t>
            </a:r>
            <a:r>
              <a:rPr lang="en-US" sz="2000" dirty="0" err="1"/>
              <a:t>është</a:t>
            </a:r>
            <a:r>
              <a:rPr lang="en-US" sz="2000" dirty="0"/>
              <a:t> </a:t>
            </a:r>
            <a:r>
              <a:rPr lang="en-US" sz="2000" dirty="0" err="1"/>
              <a:t>vendosur</a:t>
            </a:r>
            <a:r>
              <a:rPr lang="en-US" sz="2000" dirty="0"/>
              <a:t> </a:t>
            </a:r>
            <a:r>
              <a:rPr lang="en-US" sz="2000" dirty="0" err="1"/>
              <a:t>në</a:t>
            </a:r>
            <a:r>
              <a:rPr lang="en-US" sz="2000" dirty="0"/>
              <a:t> </a:t>
            </a:r>
            <a:r>
              <a:rPr lang="en-US" sz="2000" dirty="0" err="1"/>
              <a:t>një</a:t>
            </a:r>
            <a:r>
              <a:rPr lang="en-US" sz="2000" dirty="0"/>
              <a:t> </a:t>
            </a:r>
            <a:r>
              <a:rPr lang="en-US" sz="2000" dirty="0" err="1"/>
              <a:t>banesë</a:t>
            </a:r>
            <a:r>
              <a:rPr lang="en-US" sz="2000" dirty="0"/>
              <a:t> </a:t>
            </a:r>
            <a:r>
              <a:rPr lang="en-US" sz="2000" dirty="0" err="1"/>
              <a:t>karakteristike</a:t>
            </a:r>
            <a:r>
              <a:rPr lang="en-US" sz="2000" dirty="0"/>
              <a:t>, e </a:t>
            </a:r>
            <a:r>
              <a:rPr lang="en-US" sz="2000" dirty="0" err="1"/>
              <a:t>ndërtuar</a:t>
            </a:r>
            <a:r>
              <a:rPr lang="en-US" sz="2000" dirty="0"/>
              <a:t> </a:t>
            </a:r>
            <a:r>
              <a:rPr lang="en-US" sz="2000" dirty="0" err="1"/>
              <a:t>rreth</a:t>
            </a:r>
            <a:r>
              <a:rPr lang="en-US" sz="2000" dirty="0"/>
              <a:t> </a:t>
            </a:r>
            <a:r>
              <a:rPr lang="en-US" sz="2000" dirty="0" err="1"/>
              <a:t>çerekut</a:t>
            </a:r>
            <a:r>
              <a:rPr lang="en-US" sz="2000" dirty="0"/>
              <a:t> </a:t>
            </a:r>
            <a:r>
              <a:rPr lang="en-US" sz="2000" dirty="0" err="1"/>
              <a:t>të</a:t>
            </a:r>
            <a:r>
              <a:rPr lang="en-US" sz="2000" dirty="0"/>
              <a:t> </a:t>
            </a:r>
            <a:r>
              <a:rPr lang="en-US" sz="2000" dirty="0" err="1"/>
              <a:t>fundit</a:t>
            </a:r>
            <a:r>
              <a:rPr lang="en-US" sz="2000" dirty="0"/>
              <a:t> </a:t>
            </a:r>
            <a:r>
              <a:rPr lang="en-US" sz="2000" dirty="0" err="1"/>
              <a:t>të</a:t>
            </a:r>
            <a:r>
              <a:rPr lang="en-US" sz="2000" dirty="0"/>
              <a:t> </a:t>
            </a:r>
            <a:r>
              <a:rPr lang="en-US" sz="2000" dirty="0" err="1"/>
              <a:t>shekullit</a:t>
            </a:r>
            <a:r>
              <a:rPr lang="en-US" sz="2000" dirty="0"/>
              <a:t> XIX, </a:t>
            </a:r>
            <a:r>
              <a:rPr lang="en-US" sz="2000" dirty="0" err="1"/>
              <a:t>që</a:t>
            </a:r>
            <a:r>
              <a:rPr lang="en-US" sz="2000" dirty="0"/>
              <a:t> </a:t>
            </a:r>
            <a:r>
              <a:rPr lang="en-US" sz="2000" dirty="0" err="1"/>
              <a:t>ruan</a:t>
            </a:r>
            <a:r>
              <a:rPr lang="en-US" sz="2000" dirty="0"/>
              <a:t> </a:t>
            </a:r>
            <a:r>
              <a:rPr lang="en-US" sz="2000" dirty="0" err="1"/>
              <a:t>edhe</a:t>
            </a:r>
            <a:r>
              <a:rPr lang="en-US" sz="2000" dirty="0"/>
              <a:t> </a:t>
            </a:r>
            <a:r>
              <a:rPr lang="en-US" sz="2000" dirty="0" err="1"/>
              <a:t>vlera</a:t>
            </a:r>
            <a:r>
              <a:rPr lang="en-US" sz="2000" dirty="0"/>
              <a:t> </a:t>
            </a:r>
            <a:r>
              <a:rPr lang="en-US" sz="2000" dirty="0" err="1"/>
              <a:t>arkitektonike</a:t>
            </a:r>
            <a:r>
              <a:rPr lang="en-US" sz="2000" dirty="0"/>
              <a:t> e </a:t>
            </a:r>
            <a:r>
              <a:rPr lang="en-US" sz="2000" dirty="0" err="1"/>
              <a:t>historike</a:t>
            </a:r>
            <a:r>
              <a:rPr lang="en-US" sz="2000" dirty="0"/>
              <a:t>, </a:t>
            </a:r>
            <a:r>
              <a:rPr lang="en-US" sz="2000" dirty="0" err="1"/>
              <a:t>pasi</a:t>
            </a:r>
            <a:r>
              <a:rPr lang="en-US" sz="2000" dirty="0"/>
              <a:t> </a:t>
            </a:r>
            <a:r>
              <a:rPr lang="en-US" sz="2000" dirty="0" err="1"/>
              <a:t>është</a:t>
            </a:r>
            <a:r>
              <a:rPr lang="en-US" sz="2000" dirty="0"/>
              <a:t> </a:t>
            </a:r>
            <a:r>
              <a:rPr lang="en-US" sz="2000" dirty="0" err="1"/>
              <a:t>shtëpia</a:t>
            </a:r>
            <a:r>
              <a:rPr lang="en-US" sz="2000" dirty="0"/>
              <a:t> e </a:t>
            </a:r>
            <a:r>
              <a:rPr lang="en-US" sz="2000" dirty="0" err="1"/>
              <a:t>Heroit</a:t>
            </a:r>
            <a:r>
              <a:rPr lang="en-US" sz="2000" dirty="0"/>
              <a:t> </a:t>
            </a:r>
            <a:r>
              <a:rPr lang="en-US" sz="2000" dirty="0" err="1"/>
              <a:t>Popullor</a:t>
            </a:r>
            <a:r>
              <a:rPr lang="en-US" sz="2000" dirty="0"/>
              <a:t>, Oso </a:t>
            </a:r>
            <a:r>
              <a:rPr lang="en-US" sz="2000" dirty="0" err="1"/>
              <a:t>Kuka</a:t>
            </a:r>
            <a:r>
              <a:rPr lang="en-US" sz="2000" dirty="0"/>
              <a:t>. </a:t>
            </a:r>
            <a:r>
              <a:rPr lang="en-US" sz="2000" dirty="0" err="1"/>
              <a:t>Muzeu</a:t>
            </a:r>
            <a:r>
              <a:rPr lang="en-US" sz="2000" dirty="0"/>
              <a:t> </a:t>
            </a:r>
            <a:r>
              <a:rPr lang="en-US" sz="2000" dirty="0" err="1"/>
              <a:t>është</a:t>
            </a:r>
            <a:r>
              <a:rPr lang="en-US" sz="2000" dirty="0"/>
              <a:t> </a:t>
            </a:r>
            <a:r>
              <a:rPr lang="en-US" sz="2000" dirty="0" err="1"/>
              <a:t>ngritur</a:t>
            </a:r>
            <a:r>
              <a:rPr lang="en-US" sz="2000" dirty="0"/>
              <a:t> me </a:t>
            </a:r>
            <a:r>
              <a:rPr lang="en-US" sz="2000" dirty="0" err="1"/>
              <a:t>koleksionet</a:t>
            </a:r>
            <a:r>
              <a:rPr lang="en-US" sz="2000" dirty="0"/>
              <a:t> e </a:t>
            </a:r>
            <a:r>
              <a:rPr lang="en-US" sz="2000" dirty="0" err="1"/>
              <a:t>Muzeut</a:t>
            </a:r>
            <a:r>
              <a:rPr lang="en-US" sz="2000" dirty="0"/>
              <a:t> </a:t>
            </a:r>
            <a:r>
              <a:rPr lang="en-US" sz="2000" dirty="0" err="1"/>
              <a:t>të</a:t>
            </a:r>
            <a:r>
              <a:rPr lang="en-US" sz="2000" dirty="0"/>
              <a:t> </a:t>
            </a:r>
            <a:r>
              <a:rPr lang="en-US" sz="2000" dirty="0" err="1"/>
              <a:t>Jezuitëve</a:t>
            </a:r>
            <a:r>
              <a:rPr lang="en-US" sz="2000" dirty="0"/>
              <a:t> </a:t>
            </a:r>
            <a:r>
              <a:rPr lang="en-US" sz="2000" dirty="0" err="1"/>
              <a:t>dhe</a:t>
            </a:r>
            <a:r>
              <a:rPr lang="en-US" sz="2000" dirty="0"/>
              <a:t> </a:t>
            </a:r>
            <a:r>
              <a:rPr lang="en-US" sz="2000" dirty="0" err="1"/>
              <a:t>të</a:t>
            </a:r>
            <a:r>
              <a:rPr lang="en-US" sz="2000" dirty="0"/>
              <a:t> </a:t>
            </a:r>
            <a:r>
              <a:rPr lang="en-US" sz="2000" dirty="0" err="1"/>
              <a:t>Françeskanëve</a:t>
            </a:r>
            <a:r>
              <a:rPr lang="en-US" sz="2000" dirty="0"/>
              <a:t> (</a:t>
            </a:r>
            <a:r>
              <a:rPr lang="en-US" sz="2000" dirty="0" err="1"/>
              <a:t>të</a:t>
            </a:r>
            <a:r>
              <a:rPr lang="en-US" sz="2000" dirty="0"/>
              <a:t> </a:t>
            </a:r>
            <a:r>
              <a:rPr lang="en-US" sz="2000" dirty="0" err="1"/>
              <a:t>viteve</a:t>
            </a:r>
            <a:r>
              <a:rPr lang="en-US" sz="2000" dirty="0"/>
              <a:t> 1850 </a:t>
            </a:r>
            <a:r>
              <a:rPr lang="en-US" sz="2000" dirty="0" err="1"/>
              <a:t>dhe</a:t>
            </a:r>
            <a:r>
              <a:rPr lang="en-US" sz="2000" dirty="0"/>
              <a:t> 1890), duke u </a:t>
            </a:r>
            <a:r>
              <a:rPr lang="en-US" sz="2000" dirty="0" err="1"/>
              <a:t>pasuruar</a:t>
            </a:r>
            <a:r>
              <a:rPr lang="en-US" sz="2000" dirty="0"/>
              <a:t> </a:t>
            </a:r>
            <a:r>
              <a:rPr lang="en-US" sz="2000" dirty="0" err="1"/>
              <a:t>vazhdimisht</a:t>
            </a:r>
            <a:r>
              <a:rPr lang="en-US" sz="2000" dirty="0"/>
              <a:t> me </a:t>
            </a:r>
            <a:r>
              <a:rPr lang="en-US" sz="2000" dirty="0" err="1"/>
              <a:t>koleksionet</a:t>
            </a:r>
            <a:r>
              <a:rPr lang="en-US" sz="2000" dirty="0"/>
              <a:t> e </a:t>
            </a:r>
            <a:r>
              <a:rPr lang="en-US" sz="2000" dirty="0" err="1"/>
              <a:t>ndryshme</a:t>
            </a:r>
            <a:r>
              <a:rPr lang="en-US" sz="2000" dirty="0"/>
              <a:t>, </a:t>
            </a:r>
            <a:r>
              <a:rPr lang="en-US" sz="2000" dirty="0" err="1"/>
              <a:t>blerjet</a:t>
            </a:r>
            <a:r>
              <a:rPr lang="en-US" sz="2000" dirty="0"/>
              <a:t> e </a:t>
            </a:r>
            <a:r>
              <a:rPr lang="en-US" sz="2000" dirty="0" err="1"/>
              <a:t>herëpashershme</a:t>
            </a:r>
            <a:r>
              <a:rPr lang="en-US" sz="2000" dirty="0"/>
              <a:t> </a:t>
            </a:r>
            <a:r>
              <a:rPr lang="en-US" sz="2000" dirty="0" err="1"/>
              <a:t>dhe</a:t>
            </a:r>
            <a:r>
              <a:rPr lang="en-US" sz="2000" dirty="0"/>
              <a:t> </a:t>
            </a:r>
            <a:r>
              <a:rPr lang="en-US" sz="2000" dirty="0" err="1"/>
              <a:t>sidomos</a:t>
            </a:r>
            <a:r>
              <a:rPr lang="en-US" sz="2000" dirty="0"/>
              <a:t> </a:t>
            </a:r>
            <a:r>
              <a:rPr lang="en-US" sz="2000" dirty="0" err="1"/>
              <a:t>nga</a:t>
            </a:r>
            <a:r>
              <a:rPr lang="en-US" sz="2000" dirty="0"/>
              <a:t> </a:t>
            </a:r>
            <a:r>
              <a:rPr lang="en-US" sz="2000" dirty="0" err="1"/>
              <a:t>familjet</a:t>
            </a:r>
            <a:r>
              <a:rPr lang="en-US" sz="2000" dirty="0"/>
              <a:t> </a:t>
            </a:r>
            <a:r>
              <a:rPr lang="en-US" sz="2000" dirty="0" err="1"/>
              <a:t>shkodrane</a:t>
            </a:r>
            <a:r>
              <a:rPr lang="en-US" sz="2000" dirty="0"/>
              <a:t>, </a:t>
            </a:r>
            <a:r>
              <a:rPr lang="en-US" sz="2000" dirty="0" err="1"/>
              <a:t>që</a:t>
            </a:r>
            <a:r>
              <a:rPr lang="en-US" sz="2000" dirty="0"/>
              <a:t> </a:t>
            </a:r>
            <a:r>
              <a:rPr lang="en-US" sz="2000" dirty="0" err="1"/>
              <a:t>kanë</a:t>
            </a:r>
            <a:r>
              <a:rPr lang="en-US" sz="2000" dirty="0"/>
              <a:t> </a:t>
            </a:r>
            <a:r>
              <a:rPr lang="en-US" sz="2000" dirty="0" err="1"/>
              <a:t>ruajtur</a:t>
            </a:r>
            <a:r>
              <a:rPr lang="en-US" sz="2000" dirty="0"/>
              <a:t> me </a:t>
            </a:r>
            <a:r>
              <a:rPr lang="en-US" sz="2000" dirty="0" err="1"/>
              <a:t>xhelozi</a:t>
            </a:r>
            <a:r>
              <a:rPr lang="en-US" sz="2000" dirty="0"/>
              <a:t> </a:t>
            </a:r>
            <a:r>
              <a:rPr lang="en-US" sz="2000" dirty="0" err="1"/>
              <a:t>dhe</a:t>
            </a:r>
            <a:r>
              <a:rPr lang="en-US" sz="2000" dirty="0"/>
              <a:t> me </a:t>
            </a:r>
            <a:r>
              <a:rPr lang="en-US" sz="2000" dirty="0" err="1"/>
              <a:t>një</a:t>
            </a:r>
            <a:r>
              <a:rPr lang="en-US" sz="2000" dirty="0"/>
              <a:t> </a:t>
            </a:r>
            <a:r>
              <a:rPr lang="en-US" sz="2000" dirty="0" err="1"/>
              <a:t>vlerësim</a:t>
            </a:r>
            <a:r>
              <a:rPr lang="en-US" sz="2000" dirty="0"/>
              <a:t> </a:t>
            </a:r>
            <a:r>
              <a:rPr lang="en-US" sz="2000" dirty="0" err="1"/>
              <a:t>të</a:t>
            </a:r>
            <a:r>
              <a:rPr lang="en-US" sz="2000" dirty="0"/>
              <a:t> </a:t>
            </a:r>
            <a:r>
              <a:rPr lang="en-US" sz="2000" dirty="0" err="1"/>
              <a:t>posaçëm</a:t>
            </a:r>
            <a:r>
              <a:rPr lang="en-US" sz="2000" dirty="0"/>
              <a:t> </a:t>
            </a:r>
            <a:r>
              <a:rPr lang="en-US" sz="2000" dirty="0" err="1"/>
              <a:t>objekte</a:t>
            </a:r>
            <a:r>
              <a:rPr lang="en-US" sz="2000" dirty="0"/>
              <a:t>, </a:t>
            </a:r>
            <a:r>
              <a:rPr lang="en-US" sz="2000" dirty="0" err="1"/>
              <a:t>dokumente</a:t>
            </a:r>
            <a:r>
              <a:rPr lang="en-US" sz="2000" dirty="0"/>
              <a:t> e </a:t>
            </a:r>
            <a:r>
              <a:rPr lang="en-US" sz="2000" dirty="0" err="1"/>
              <a:t>vepra</a:t>
            </a:r>
            <a:r>
              <a:rPr lang="en-US" sz="2000" dirty="0"/>
              <a:t> </a:t>
            </a:r>
            <a:r>
              <a:rPr lang="en-US" sz="2000" dirty="0" err="1"/>
              <a:t>arti</a:t>
            </a:r>
            <a:r>
              <a:rPr lang="en-US" sz="2000" dirty="0"/>
              <a:t>. </a:t>
            </a:r>
            <a:r>
              <a:rPr lang="en-US" sz="2000" dirty="0" err="1"/>
              <a:t>Kjo</a:t>
            </a:r>
            <a:r>
              <a:rPr lang="en-US" sz="2000" dirty="0"/>
              <a:t> </a:t>
            </a:r>
            <a:r>
              <a:rPr lang="en-US" sz="2000" dirty="0" err="1"/>
              <a:t>pasuri</a:t>
            </a:r>
            <a:r>
              <a:rPr lang="en-US" sz="2000" dirty="0"/>
              <a:t> e </a:t>
            </a:r>
            <a:r>
              <a:rPr lang="en-US" sz="2000" dirty="0" err="1"/>
              <a:t>konsiderueshme</a:t>
            </a:r>
            <a:r>
              <a:rPr lang="en-US" sz="2000" dirty="0"/>
              <a:t> </a:t>
            </a:r>
            <a:r>
              <a:rPr lang="en-US" sz="2000" dirty="0" err="1"/>
              <a:t>numëron</a:t>
            </a:r>
            <a:r>
              <a:rPr lang="en-US" sz="2000" dirty="0"/>
              <a:t> </a:t>
            </a:r>
            <a:r>
              <a:rPr lang="en-US" sz="2000" dirty="0" err="1"/>
              <a:t>rreth</a:t>
            </a:r>
            <a:r>
              <a:rPr lang="en-US" sz="2000" dirty="0"/>
              <a:t> 2700 </a:t>
            </a:r>
            <a:r>
              <a:rPr lang="en-US" sz="2000" dirty="0" err="1"/>
              <a:t>objekte</a:t>
            </a:r>
            <a:r>
              <a:rPr lang="en-US" sz="2000" dirty="0"/>
              <a:t> e </a:t>
            </a:r>
            <a:r>
              <a:rPr lang="en-US" sz="2000" dirty="0" err="1"/>
              <a:t>relike</a:t>
            </a:r>
            <a:r>
              <a:rPr lang="en-US" sz="2000" dirty="0"/>
              <a:t> </a:t>
            </a:r>
            <a:r>
              <a:rPr lang="en-US" sz="2000" dirty="0" err="1"/>
              <a:t>origjinale</a:t>
            </a:r>
            <a:r>
              <a:rPr lang="en-US" sz="2000" dirty="0"/>
              <a:t>, 5000 </a:t>
            </a:r>
            <a:r>
              <a:rPr lang="en-US" sz="2000" dirty="0" err="1"/>
              <a:t>dokumente</a:t>
            </a:r>
            <a:r>
              <a:rPr lang="en-US" sz="2000" dirty="0"/>
              <a:t> </a:t>
            </a:r>
            <a:r>
              <a:rPr lang="en-US" sz="2000" dirty="0" err="1"/>
              <a:t>në</a:t>
            </a:r>
            <a:r>
              <a:rPr lang="en-US" sz="2000" dirty="0"/>
              <a:t> </a:t>
            </a:r>
            <a:r>
              <a:rPr lang="en-US" sz="2000" dirty="0" err="1"/>
              <a:t>më</a:t>
            </a:r>
            <a:r>
              <a:rPr lang="en-US" sz="2000" dirty="0"/>
              <a:t> </a:t>
            </a:r>
            <a:r>
              <a:rPr lang="en-US" sz="2000" dirty="0" err="1"/>
              <a:t>të</a:t>
            </a:r>
            <a:r>
              <a:rPr lang="en-US" sz="2000" dirty="0"/>
              <a:t> </a:t>
            </a:r>
            <a:r>
              <a:rPr lang="en-US" sz="2000" dirty="0" err="1"/>
              <a:t>shumtën</a:t>
            </a:r>
            <a:r>
              <a:rPr lang="en-US" sz="2000" dirty="0"/>
              <a:t> </a:t>
            </a:r>
            <a:r>
              <a:rPr lang="en-US" sz="2000" dirty="0" err="1"/>
              <a:t>origjinale</a:t>
            </a:r>
            <a:r>
              <a:rPr lang="en-US" sz="2000" dirty="0"/>
              <a:t>, 40.000 </a:t>
            </a:r>
            <a:r>
              <a:rPr lang="en-US" sz="2000" dirty="0" err="1"/>
              <a:t>dokumente</a:t>
            </a:r>
            <a:r>
              <a:rPr lang="en-US" sz="2000" dirty="0"/>
              <a:t> me </a:t>
            </a:r>
            <a:r>
              <a:rPr lang="en-US" sz="2000" dirty="0" err="1"/>
              <a:t>vlerë</a:t>
            </a:r>
            <a:r>
              <a:rPr lang="en-US" sz="2000" dirty="0"/>
              <a:t> </a:t>
            </a:r>
            <a:r>
              <a:rPr lang="en-US" sz="2000" dirty="0" err="1"/>
              <a:t>për</a:t>
            </a:r>
            <a:r>
              <a:rPr lang="en-US" sz="2000" dirty="0"/>
              <a:t> </a:t>
            </a:r>
            <a:r>
              <a:rPr lang="en-US" sz="2000" dirty="0" err="1"/>
              <a:t>zhvillimin</a:t>
            </a:r>
            <a:r>
              <a:rPr lang="en-US" sz="2000" dirty="0"/>
              <a:t> e </a:t>
            </a:r>
            <a:r>
              <a:rPr lang="en-US" sz="2000" dirty="0" err="1"/>
              <a:t>arsimit</a:t>
            </a:r>
            <a:r>
              <a:rPr lang="en-US" sz="2000" dirty="0"/>
              <a:t> </a:t>
            </a:r>
            <a:r>
              <a:rPr lang="en-US" sz="2000" dirty="0" err="1"/>
              <a:t>etj</a:t>
            </a:r>
            <a:r>
              <a:rPr lang="en-US" sz="2000" dirty="0"/>
              <a:t>. </a:t>
            </a:r>
            <a:r>
              <a:rPr lang="en-US" sz="2000" dirty="0" err="1"/>
              <a:t>Këtu</a:t>
            </a:r>
            <a:r>
              <a:rPr lang="en-US" sz="2000" dirty="0"/>
              <a:t> </a:t>
            </a:r>
            <a:r>
              <a:rPr lang="en-US" sz="2000" dirty="0" err="1"/>
              <a:t>ruhen</a:t>
            </a:r>
            <a:r>
              <a:rPr lang="en-US" sz="2000" dirty="0"/>
              <a:t> </a:t>
            </a:r>
            <a:r>
              <a:rPr lang="en-US" sz="2000" dirty="0" err="1"/>
              <a:t>dëshmi</a:t>
            </a:r>
            <a:r>
              <a:rPr lang="en-US" sz="2000" dirty="0"/>
              <a:t> </a:t>
            </a:r>
            <a:r>
              <a:rPr lang="en-US" sz="2000" dirty="0" err="1"/>
              <a:t>për</a:t>
            </a:r>
            <a:r>
              <a:rPr lang="en-US" sz="2000" dirty="0"/>
              <a:t> </a:t>
            </a:r>
            <a:r>
              <a:rPr lang="en-US" sz="2000" dirty="0" err="1"/>
              <a:t>të</a:t>
            </a:r>
            <a:r>
              <a:rPr lang="en-US" sz="2000" dirty="0"/>
              <a:t> </a:t>
            </a:r>
            <a:r>
              <a:rPr lang="en-US" sz="2000" dirty="0" err="1"/>
              <a:t>zbuluar</a:t>
            </a:r>
            <a:r>
              <a:rPr lang="en-US" sz="2000" dirty="0"/>
              <a:t> e </a:t>
            </a:r>
            <a:r>
              <a:rPr lang="en-US" sz="2000" dirty="0" err="1"/>
              <a:t>njohur</a:t>
            </a:r>
            <a:r>
              <a:rPr lang="en-US" sz="2000" dirty="0"/>
              <a:t> </a:t>
            </a:r>
            <a:r>
              <a:rPr lang="en-US" sz="2000" dirty="0" err="1"/>
              <a:t>qytetërimin</a:t>
            </a:r>
            <a:r>
              <a:rPr lang="en-US" sz="2000" dirty="0"/>
              <a:t> e </a:t>
            </a:r>
            <a:r>
              <a:rPr lang="en-US" sz="2000" dirty="0" err="1"/>
              <a:t>djeshëm</a:t>
            </a:r>
            <a:r>
              <a:rPr lang="en-US" sz="2000" dirty="0"/>
              <a:t> e </a:t>
            </a:r>
            <a:r>
              <a:rPr lang="en-US" sz="2000" dirty="0" err="1"/>
              <a:t>të</a:t>
            </a:r>
            <a:r>
              <a:rPr lang="en-US" sz="2000" dirty="0"/>
              <a:t> </a:t>
            </a:r>
            <a:r>
              <a:rPr lang="en-US" sz="2000" dirty="0" err="1"/>
              <a:t>sotëm</a:t>
            </a:r>
            <a:r>
              <a:rPr lang="en-US" sz="2000" dirty="0"/>
              <a:t>.</a:t>
            </a:r>
          </a:p>
          <a:p>
            <a:pPr marL="0" indent="0">
              <a:buNone/>
            </a:pPr>
            <a:endParaRPr lang="en-US" sz="2000" dirty="0"/>
          </a:p>
          <a:p>
            <a:pPr marL="0" indent="0">
              <a:buNone/>
            </a:pPr>
            <a:endParaRPr lang="en-US" sz="2000" dirty="0"/>
          </a:p>
        </p:txBody>
      </p:sp>
      <p:pic>
        <p:nvPicPr>
          <p:cNvPr id="4" name="Picture 3">
            <a:extLst>
              <a:ext uri="{FF2B5EF4-FFF2-40B4-BE49-F238E27FC236}">
                <a16:creationId xmlns:a16="http://schemas.microsoft.com/office/drawing/2014/main" id="{E5F9110C-B077-4622-BDB6-0745AA8E1E11}"/>
              </a:ext>
            </a:extLst>
          </p:cNvPr>
          <p:cNvPicPr>
            <a:picLocks noChangeAspect="1"/>
          </p:cNvPicPr>
          <p:nvPr/>
        </p:nvPicPr>
        <p:blipFill>
          <a:blip r:embed="rId2"/>
          <a:stretch>
            <a:fillRect/>
          </a:stretch>
        </p:blipFill>
        <p:spPr>
          <a:xfrm>
            <a:off x="7132839" y="1940934"/>
            <a:ext cx="4443644" cy="311055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28832823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16AC5-DA79-49CB-B3F5-9F46954E4FA4}"/>
              </a:ext>
            </a:extLst>
          </p:cNvPr>
          <p:cNvSpPr>
            <a:spLocks noGrp="1"/>
          </p:cNvSpPr>
          <p:nvPr>
            <p:ph type="title"/>
          </p:nvPr>
        </p:nvSpPr>
        <p:spPr>
          <a:xfrm>
            <a:off x="1478212" y="1301007"/>
            <a:ext cx="9603275" cy="1049235"/>
          </a:xfrm>
        </p:spPr>
        <p:txBody>
          <a:bodyPr>
            <a:normAutofit/>
          </a:bodyPr>
          <a:lstStyle/>
          <a:p>
            <a:pPr algn="ctr"/>
            <a:r>
              <a:rPr lang="en-US" sz="4000" dirty="0" err="1">
                <a:latin typeface="Algerian" panose="04020705040A02060702" pitchFamily="82" charset="0"/>
              </a:rPr>
              <a:t>Kultura</a:t>
            </a:r>
            <a:endParaRPr lang="en-US" sz="4000" dirty="0">
              <a:latin typeface="Algerian" panose="04020705040A02060702" pitchFamily="82" charset="0"/>
            </a:endParaRPr>
          </a:p>
        </p:txBody>
      </p:sp>
      <p:sp>
        <p:nvSpPr>
          <p:cNvPr id="3" name="Content Placeholder 2">
            <a:extLst>
              <a:ext uri="{FF2B5EF4-FFF2-40B4-BE49-F238E27FC236}">
                <a16:creationId xmlns:a16="http://schemas.microsoft.com/office/drawing/2014/main" id="{CE0E252B-77B8-454A-894A-70497166515D}"/>
              </a:ext>
            </a:extLst>
          </p:cNvPr>
          <p:cNvSpPr>
            <a:spLocks noGrp="1"/>
          </p:cNvSpPr>
          <p:nvPr>
            <p:ph idx="1"/>
          </p:nvPr>
        </p:nvSpPr>
        <p:spPr>
          <a:xfrm>
            <a:off x="79897" y="2130640"/>
            <a:ext cx="11931590" cy="4003829"/>
          </a:xfrm>
        </p:spPr>
        <p:txBody>
          <a:bodyPr>
            <a:normAutofit fontScale="70000" lnSpcReduction="20000"/>
          </a:bodyPr>
          <a:lstStyle/>
          <a:p>
            <a:pPr marL="0" indent="0">
              <a:buNone/>
            </a:pPr>
            <a:r>
              <a:rPr lang="en-US" sz="2000" dirty="0" err="1">
                <a:latin typeface="Bell MT" panose="02020503060305020303" pitchFamily="18" charset="0"/>
              </a:rPr>
              <a:t>Shqiptarët</a:t>
            </a:r>
            <a:r>
              <a:rPr lang="en-US" sz="2000" dirty="0">
                <a:latin typeface="Bell MT" panose="02020503060305020303" pitchFamily="18" charset="0"/>
              </a:rPr>
              <a:t> me </a:t>
            </a:r>
            <a:r>
              <a:rPr lang="en-US" sz="2000" dirty="0" err="1">
                <a:latin typeface="Bell MT" panose="02020503060305020303" pitchFamily="18" charset="0"/>
              </a:rPr>
              <a:t>të</a:t>
            </a:r>
            <a:r>
              <a:rPr lang="en-US" sz="2000" dirty="0">
                <a:latin typeface="Bell MT" panose="02020503060305020303" pitchFamily="18" charset="0"/>
              </a:rPr>
              <a:t> </a:t>
            </a:r>
            <a:r>
              <a:rPr lang="en-US" sz="2000" dirty="0" err="1">
                <a:latin typeface="Bell MT" panose="02020503060305020303" pitchFamily="18" charset="0"/>
              </a:rPr>
              <a:t>drejtë</a:t>
            </a:r>
            <a:r>
              <a:rPr lang="en-US" sz="2000" dirty="0">
                <a:latin typeface="Bell MT" panose="02020503060305020303" pitchFamily="18" charset="0"/>
              </a:rPr>
              <a:t> e </a:t>
            </a:r>
            <a:r>
              <a:rPr lang="en-US" sz="2000" dirty="0" err="1">
                <a:latin typeface="Bell MT" panose="02020503060305020303" pitchFamily="18" charset="0"/>
              </a:rPr>
              <a:t>quajnë</a:t>
            </a:r>
            <a:r>
              <a:rPr lang="en-US" sz="2000" dirty="0">
                <a:latin typeface="Bell MT" panose="02020503060305020303" pitchFamily="18" charset="0"/>
              </a:rPr>
              <a:t> </a:t>
            </a:r>
            <a:r>
              <a:rPr lang="en-US" sz="2000" dirty="0" err="1">
                <a:latin typeface="Bell MT" panose="02020503060305020303" pitchFamily="18" charset="0"/>
              </a:rPr>
              <a:t>Shkodrën</a:t>
            </a:r>
            <a:r>
              <a:rPr lang="en-US" sz="2000" dirty="0">
                <a:latin typeface="Bell MT" panose="02020503060305020303" pitchFamily="18" charset="0"/>
              </a:rPr>
              <a:t> </a:t>
            </a:r>
            <a:r>
              <a:rPr lang="en-US" sz="2000" dirty="0" err="1">
                <a:latin typeface="Bell MT" panose="02020503060305020303" pitchFamily="18" charset="0"/>
              </a:rPr>
              <a:t>djepin</a:t>
            </a:r>
            <a:r>
              <a:rPr lang="en-US" sz="2000" dirty="0">
                <a:latin typeface="Bell MT" panose="02020503060305020303" pitchFamily="18" charset="0"/>
              </a:rPr>
              <a:t> e </a:t>
            </a:r>
            <a:r>
              <a:rPr lang="en-US" sz="2000" dirty="0" err="1">
                <a:latin typeface="Bell MT" panose="02020503060305020303" pitchFamily="18" charset="0"/>
              </a:rPr>
              <a:t>kulturës</a:t>
            </a:r>
            <a:r>
              <a:rPr lang="en-US" sz="2000" dirty="0">
                <a:latin typeface="Bell MT" panose="02020503060305020303" pitchFamily="18" charset="0"/>
              </a:rPr>
              <a:t> </a:t>
            </a:r>
            <a:r>
              <a:rPr lang="en-US" sz="2000" dirty="0" err="1">
                <a:latin typeface="Bell MT" panose="02020503060305020303" pitchFamily="18" charset="0"/>
              </a:rPr>
              <a:t>së</a:t>
            </a:r>
            <a:r>
              <a:rPr lang="en-US" sz="2000" dirty="0">
                <a:latin typeface="Bell MT" panose="02020503060305020303" pitchFamily="18" charset="0"/>
              </a:rPr>
              <a:t> </a:t>
            </a:r>
            <a:r>
              <a:rPr lang="en-US" sz="2000" dirty="0" err="1">
                <a:latin typeface="Bell MT" panose="02020503060305020303" pitchFamily="18" charset="0"/>
              </a:rPr>
              <a:t>tyre</a:t>
            </a:r>
            <a:r>
              <a:rPr lang="en-US" sz="2000" dirty="0">
                <a:latin typeface="Bell MT" panose="02020503060305020303" pitchFamily="18" charset="0"/>
              </a:rPr>
              <a:t>. </a:t>
            </a:r>
            <a:r>
              <a:rPr lang="en-US" sz="2000" dirty="0" err="1">
                <a:latin typeface="Bell MT" panose="02020503060305020303" pitchFamily="18" charset="0"/>
              </a:rPr>
              <a:t>Në</a:t>
            </a:r>
            <a:r>
              <a:rPr lang="en-US" sz="2000" dirty="0">
                <a:latin typeface="Bell MT" panose="02020503060305020303" pitchFamily="18" charset="0"/>
              </a:rPr>
              <a:t> </a:t>
            </a:r>
            <a:r>
              <a:rPr lang="en-US" sz="2000" dirty="0" err="1">
                <a:latin typeface="Bell MT" panose="02020503060305020303" pitchFamily="18" charset="0"/>
              </a:rPr>
              <a:t>Shkodër</a:t>
            </a:r>
            <a:r>
              <a:rPr lang="en-US" sz="2000" dirty="0">
                <a:latin typeface="Bell MT" panose="02020503060305020303" pitchFamily="18" charset="0"/>
              </a:rPr>
              <a:t> u </a:t>
            </a:r>
            <a:r>
              <a:rPr lang="en-US" sz="2000" dirty="0" err="1">
                <a:latin typeface="Bell MT" panose="02020503060305020303" pitchFamily="18" charset="0"/>
              </a:rPr>
              <a:t>rritën</a:t>
            </a:r>
            <a:r>
              <a:rPr lang="en-US" sz="2000" dirty="0">
                <a:latin typeface="Bell MT" panose="02020503060305020303" pitchFamily="18" charset="0"/>
              </a:rPr>
              <a:t> e u </a:t>
            </a:r>
            <a:r>
              <a:rPr lang="en-US" sz="2000" dirty="0" err="1">
                <a:latin typeface="Bell MT" panose="02020503060305020303" pitchFamily="18" charset="0"/>
              </a:rPr>
              <a:t>formuan</a:t>
            </a:r>
            <a:r>
              <a:rPr lang="en-US" sz="2000" dirty="0">
                <a:latin typeface="Bell MT" panose="02020503060305020303" pitchFamily="18" charset="0"/>
              </a:rPr>
              <a:t> </a:t>
            </a:r>
            <a:r>
              <a:rPr lang="en-US" sz="2000" dirty="0" err="1">
                <a:latin typeface="Bell MT" panose="02020503060305020303" pitchFamily="18" charset="0"/>
              </a:rPr>
              <a:t>shkrimtarët</a:t>
            </a:r>
            <a:r>
              <a:rPr lang="en-US" sz="2000" dirty="0">
                <a:latin typeface="Bell MT" panose="02020503060305020303" pitchFamily="18" charset="0"/>
              </a:rPr>
              <a:t> e </a:t>
            </a:r>
            <a:r>
              <a:rPr lang="en-US" sz="2000" dirty="0" err="1">
                <a:latin typeface="Bell MT" panose="02020503060305020303" pitchFamily="18" charset="0"/>
              </a:rPr>
              <a:t>parë</a:t>
            </a:r>
            <a:r>
              <a:rPr lang="en-US" sz="2000" dirty="0">
                <a:latin typeface="Bell MT" panose="02020503060305020303" pitchFamily="18" charset="0"/>
              </a:rPr>
              <a:t> </a:t>
            </a:r>
            <a:r>
              <a:rPr lang="en-US" sz="2000" dirty="0" err="1">
                <a:latin typeface="Bell MT" panose="02020503060305020303" pitchFamily="18" charset="0"/>
              </a:rPr>
              <a:t>shqiptarë</a:t>
            </a:r>
            <a:r>
              <a:rPr lang="en-US" sz="2000" dirty="0">
                <a:latin typeface="Bell MT" panose="02020503060305020303" pitchFamily="18" charset="0"/>
              </a:rPr>
              <a:t>, </a:t>
            </a:r>
            <a:r>
              <a:rPr lang="en-US" sz="2000" dirty="0" err="1">
                <a:latin typeface="Bell MT" panose="02020503060305020303" pitchFamily="18" charset="0"/>
              </a:rPr>
              <a:t>si</a:t>
            </a:r>
            <a:r>
              <a:rPr lang="en-US" sz="2000" dirty="0">
                <a:latin typeface="Bell MT" panose="02020503060305020303" pitchFamily="18" charset="0"/>
              </a:rPr>
              <a:t> Marin </a:t>
            </a:r>
            <a:r>
              <a:rPr lang="en-US" sz="2000" dirty="0" err="1">
                <a:latin typeface="Bell MT" panose="02020503060305020303" pitchFamily="18" charset="0"/>
              </a:rPr>
              <a:t>Barleti</a:t>
            </a:r>
            <a:r>
              <a:rPr lang="en-US" sz="2000" dirty="0">
                <a:latin typeface="Bell MT" panose="02020503060305020303" pitchFamily="18" charset="0"/>
              </a:rPr>
              <a:t>, Marin </a:t>
            </a:r>
            <a:r>
              <a:rPr lang="en-US" sz="2000" dirty="0" err="1">
                <a:latin typeface="Bell MT" panose="02020503060305020303" pitchFamily="18" charset="0"/>
              </a:rPr>
              <a:t>Biçikemi</a:t>
            </a:r>
            <a:r>
              <a:rPr lang="en-US" sz="2000" dirty="0">
                <a:latin typeface="Bell MT" panose="02020503060305020303" pitchFamily="18" charset="0"/>
              </a:rPr>
              <a:t>, </a:t>
            </a:r>
            <a:r>
              <a:rPr lang="en-US" sz="2000" dirty="0" err="1">
                <a:latin typeface="Bell MT" panose="02020503060305020303" pitchFamily="18" charset="0"/>
              </a:rPr>
              <a:t>Dhimitër</a:t>
            </a:r>
            <a:r>
              <a:rPr lang="en-US" sz="2000" dirty="0">
                <a:latin typeface="Bell MT" panose="02020503060305020303" pitchFamily="18" charset="0"/>
              </a:rPr>
              <a:t> </a:t>
            </a:r>
            <a:r>
              <a:rPr lang="en-US" sz="2000" dirty="0" err="1">
                <a:latin typeface="Bell MT" panose="02020503060305020303" pitchFamily="18" charset="0"/>
              </a:rPr>
              <a:t>Frangu</a:t>
            </a:r>
            <a:r>
              <a:rPr lang="en-US" sz="2000" dirty="0">
                <a:latin typeface="Bell MT" panose="02020503060305020303" pitchFamily="18" charset="0"/>
              </a:rPr>
              <a:t>. Libri </a:t>
            </a:r>
            <a:r>
              <a:rPr lang="en-US" sz="2000" dirty="0" err="1">
                <a:latin typeface="Bell MT" panose="02020503060305020303" pitchFamily="18" charset="0"/>
              </a:rPr>
              <a:t>i</a:t>
            </a:r>
            <a:r>
              <a:rPr lang="en-US" sz="2000" dirty="0">
                <a:latin typeface="Bell MT" panose="02020503060305020303" pitchFamily="18" charset="0"/>
              </a:rPr>
              <a:t> </a:t>
            </a:r>
            <a:r>
              <a:rPr lang="en-US" sz="2000" dirty="0" err="1">
                <a:latin typeface="Bell MT" panose="02020503060305020303" pitchFamily="18" charset="0"/>
              </a:rPr>
              <a:t>parë</a:t>
            </a:r>
            <a:r>
              <a:rPr lang="en-US" sz="2000" dirty="0">
                <a:latin typeface="Bell MT" panose="02020503060305020303" pitchFamily="18" charset="0"/>
              </a:rPr>
              <a:t> </a:t>
            </a:r>
            <a:r>
              <a:rPr lang="en-US" sz="2000" dirty="0" err="1">
                <a:latin typeface="Bell MT" panose="02020503060305020303" pitchFamily="18" charset="0"/>
              </a:rPr>
              <a:t>i</a:t>
            </a:r>
            <a:r>
              <a:rPr lang="en-US" sz="2000" dirty="0">
                <a:latin typeface="Bell MT" panose="02020503060305020303" pitchFamily="18" charset="0"/>
              </a:rPr>
              <a:t> </a:t>
            </a:r>
            <a:r>
              <a:rPr lang="en-US" sz="2000" dirty="0" err="1">
                <a:latin typeface="Bell MT" panose="02020503060305020303" pitchFamily="18" charset="0"/>
              </a:rPr>
              <a:t>historisë</a:t>
            </a:r>
            <a:r>
              <a:rPr lang="en-US" sz="2000" dirty="0">
                <a:latin typeface="Bell MT" panose="02020503060305020303" pitchFamily="18" charset="0"/>
              </a:rPr>
              <a:t> </a:t>
            </a:r>
            <a:r>
              <a:rPr lang="en-US" sz="2000" dirty="0" err="1">
                <a:latin typeface="Bell MT" panose="02020503060305020303" pitchFamily="18" charset="0"/>
              </a:rPr>
              <a:t>së</a:t>
            </a:r>
            <a:r>
              <a:rPr lang="en-US" sz="2000" dirty="0">
                <a:latin typeface="Bell MT" panose="02020503060305020303" pitchFamily="18" charset="0"/>
              </a:rPr>
              <a:t> </a:t>
            </a:r>
            <a:r>
              <a:rPr lang="en-US" sz="2000" dirty="0" err="1">
                <a:latin typeface="Bell MT" panose="02020503060305020303" pitchFamily="18" charset="0"/>
              </a:rPr>
              <a:t>letërsisë</a:t>
            </a:r>
            <a:r>
              <a:rPr lang="en-US" sz="2000" dirty="0">
                <a:latin typeface="Bell MT" panose="02020503060305020303" pitchFamily="18" charset="0"/>
              </a:rPr>
              <a:t> </a:t>
            </a:r>
            <a:r>
              <a:rPr lang="en-US" sz="2000" dirty="0" err="1">
                <a:latin typeface="Bell MT" panose="02020503060305020303" pitchFamily="18" charset="0"/>
              </a:rPr>
              <a:t>shqiptare</a:t>
            </a:r>
            <a:r>
              <a:rPr lang="en-US" sz="2000" dirty="0">
                <a:latin typeface="Bell MT" panose="02020503060305020303" pitchFamily="18" charset="0"/>
              </a:rPr>
              <a:t> “</a:t>
            </a:r>
            <a:r>
              <a:rPr lang="en-US" sz="2000" dirty="0" err="1">
                <a:latin typeface="Bell MT" panose="02020503060305020303" pitchFamily="18" charset="0"/>
              </a:rPr>
              <a:t>Rrethimi</a:t>
            </a:r>
            <a:r>
              <a:rPr lang="en-US" sz="2000" dirty="0">
                <a:latin typeface="Bell MT" panose="02020503060305020303" pitchFamily="18" charset="0"/>
              </a:rPr>
              <a:t> </a:t>
            </a:r>
            <a:r>
              <a:rPr lang="en-US" sz="2000" dirty="0" err="1">
                <a:latin typeface="Bell MT" panose="02020503060305020303" pitchFamily="18" charset="0"/>
              </a:rPr>
              <a:t>i</a:t>
            </a:r>
            <a:r>
              <a:rPr lang="en-US" sz="2000" dirty="0">
                <a:latin typeface="Bell MT" panose="02020503060305020303" pitchFamily="18" charset="0"/>
              </a:rPr>
              <a:t> </a:t>
            </a:r>
            <a:r>
              <a:rPr lang="en-US" sz="2000" dirty="0" err="1">
                <a:latin typeface="Bell MT" panose="02020503060305020303" pitchFamily="18" charset="0"/>
              </a:rPr>
              <a:t>Shkodrës</a:t>
            </a:r>
            <a:r>
              <a:rPr lang="en-US" sz="2000" dirty="0">
                <a:latin typeface="Bell MT" panose="02020503060305020303" pitchFamily="18" charset="0"/>
              </a:rPr>
              <a:t>” </a:t>
            </a:r>
            <a:r>
              <a:rPr lang="en-US" sz="2000" dirty="0" err="1">
                <a:latin typeface="Bell MT" panose="02020503060305020303" pitchFamily="18" charset="0"/>
              </a:rPr>
              <a:t>është</a:t>
            </a:r>
            <a:r>
              <a:rPr lang="en-US" sz="2000" dirty="0">
                <a:latin typeface="Bell MT" panose="02020503060305020303" pitchFamily="18" charset="0"/>
              </a:rPr>
              <a:t> </a:t>
            </a:r>
            <a:r>
              <a:rPr lang="en-US" sz="2000" dirty="0" err="1">
                <a:latin typeface="Bell MT" panose="02020503060305020303" pitchFamily="18" charset="0"/>
              </a:rPr>
              <a:t>botuar</a:t>
            </a:r>
            <a:r>
              <a:rPr lang="en-US" sz="2000" dirty="0">
                <a:latin typeface="Bell MT" panose="02020503060305020303" pitchFamily="18" charset="0"/>
              </a:rPr>
              <a:t> </a:t>
            </a:r>
            <a:r>
              <a:rPr lang="en-US" sz="2000" dirty="0" err="1">
                <a:latin typeface="Bell MT" panose="02020503060305020303" pitchFamily="18" charset="0"/>
              </a:rPr>
              <a:t>nga</a:t>
            </a:r>
            <a:r>
              <a:rPr lang="en-US" sz="2000" dirty="0">
                <a:latin typeface="Bell MT" panose="02020503060305020303" pitchFamily="18" charset="0"/>
              </a:rPr>
              <a:t> </a:t>
            </a:r>
            <a:r>
              <a:rPr lang="en-US" sz="2000" dirty="0" err="1">
                <a:latin typeface="Bell MT" panose="02020503060305020303" pitchFamily="18" charset="0"/>
              </a:rPr>
              <a:t>humanisti</a:t>
            </a:r>
            <a:r>
              <a:rPr lang="en-US" sz="2000" dirty="0">
                <a:latin typeface="Bell MT" panose="02020503060305020303" pitchFamily="18" charset="0"/>
              </a:rPr>
              <a:t> </a:t>
            </a:r>
            <a:r>
              <a:rPr lang="en-US" sz="2000" dirty="0" err="1">
                <a:latin typeface="Bell MT" panose="02020503060305020303" pitchFamily="18" charset="0"/>
              </a:rPr>
              <a:t>shkodran</a:t>
            </a:r>
            <a:r>
              <a:rPr lang="en-US" sz="2000" dirty="0">
                <a:latin typeface="Bell MT" panose="02020503060305020303" pitchFamily="18" charset="0"/>
              </a:rPr>
              <a:t>, Marin </a:t>
            </a:r>
            <a:r>
              <a:rPr lang="en-US" sz="2000" dirty="0" err="1">
                <a:latin typeface="Bell MT" panose="02020503060305020303" pitchFamily="18" charset="0"/>
              </a:rPr>
              <a:t>Barleti</a:t>
            </a:r>
            <a:r>
              <a:rPr lang="en-US" sz="2000" dirty="0">
                <a:latin typeface="Bell MT" panose="02020503060305020303" pitchFamily="18" charset="0"/>
              </a:rPr>
              <a:t>, </a:t>
            </a:r>
            <a:r>
              <a:rPr lang="en-US" sz="2000" dirty="0" err="1">
                <a:latin typeface="Bell MT" panose="02020503060305020303" pitchFamily="18" charset="0"/>
              </a:rPr>
              <a:t>më</a:t>
            </a:r>
            <a:r>
              <a:rPr lang="en-US" sz="2000" dirty="0">
                <a:latin typeface="Bell MT" panose="02020503060305020303" pitchFamily="18" charset="0"/>
              </a:rPr>
              <a:t> 1504. Pas </a:t>
            </a:r>
            <a:r>
              <a:rPr lang="en-US" sz="2000" dirty="0" err="1">
                <a:latin typeface="Bell MT" panose="02020503060305020303" pitchFamily="18" charset="0"/>
              </a:rPr>
              <a:t>errësirës</a:t>
            </a:r>
            <a:r>
              <a:rPr lang="en-US" sz="2000" dirty="0">
                <a:latin typeface="Bell MT" panose="02020503060305020303" pitchFamily="18" charset="0"/>
              </a:rPr>
              <a:t> </a:t>
            </a:r>
            <a:r>
              <a:rPr lang="en-US" sz="2000" dirty="0" err="1">
                <a:latin typeface="Bell MT" panose="02020503060305020303" pitchFamily="18" charset="0"/>
              </a:rPr>
              <a:t>pesëshekullore</a:t>
            </a:r>
            <a:r>
              <a:rPr lang="en-US" sz="2000" dirty="0">
                <a:latin typeface="Bell MT" panose="02020503060305020303" pitchFamily="18" charset="0"/>
              </a:rPr>
              <a:t> </a:t>
            </a:r>
            <a:r>
              <a:rPr lang="en-US" sz="2000" dirty="0" err="1">
                <a:latin typeface="Bell MT" panose="02020503060305020303" pitchFamily="18" charset="0"/>
              </a:rPr>
              <a:t>turke</a:t>
            </a:r>
            <a:r>
              <a:rPr lang="en-US" sz="2000" dirty="0">
                <a:latin typeface="Bell MT" panose="02020503060305020303" pitchFamily="18" charset="0"/>
              </a:rPr>
              <a:t>, </a:t>
            </a:r>
            <a:r>
              <a:rPr lang="en-US" sz="2000" dirty="0" err="1">
                <a:latin typeface="Bell MT" panose="02020503060305020303" pitchFamily="18" charset="0"/>
              </a:rPr>
              <a:t>ndër</a:t>
            </a:r>
            <a:r>
              <a:rPr lang="en-US" sz="2000" dirty="0">
                <a:latin typeface="Bell MT" panose="02020503060305020303" pitchFamily="18" charset="0"/>
              </a:rPr>
              <a:t> </a:t>
            </a:r>
            <a:r>
              <a:rPr lang="en-US" sz="2000" dirty="0" err="1">
                <a:latin typeface="Bell MT" panose="02020503060305020303" pitchFamily="18" charset="0"/>
              </a:rPr>
              <a:t>të</a:t>
            </a:r>
            <a:r>
              <a:rPr lang="en-US" sz="2000" dirty="0">
                <a:latin typeface="Bell MT" panose="02020503060305020303" pitchFamily="18" charset="0"/>
              </a:rPr>
              <a:t> </a:t>
            </a:r>
            <a:r>
              <a:rPr lang="en-US" sz="2000" dirty="0" err="1">
                <a:latin typeface="Bell MT" panose="02020503060305020303" pitchFamily="18" charset="0"/>
              </a:rPr>
              <a:t>parët</a:t>
            </a:r>
            <a:r>
              <a:rPr lang="en-US" sz="2000" dirty="0">
                <a:latin typeface="Bell MT" panose="02020503060305020303" pitchFamily="18" charset="0"/>
              </a:rPr>
              <a:t> do </a:t>
            </a:r>
            <a:r>
              <a:rPr lang="en-US" sz="2000" dirty="0" err="1">
                <a:latin typeface="Bell MT" panose="02020503060305020303" pitchFamily="18" charset="0"/>
              </a:rPr>
              <a:t>të</a:t>
            </a:r>
            <a:r>
              <a:rPr lang="en-US" sz="2000" dirty="0">
                <a:latin typeface="Bell MT" panose="02020503060305020303" pitchFamily="18" charset="0"/>
              </a:rPr>
              <a:t> </a:t>
            </a:r>
            <a:r>
              <a:rPr lang="en-US" sz="2000" dirty="0" err="1">
                <a:latin typeface="Bell MT" panose="02020503060305020303" pitchFamily="18" charset="0"/>
              </a:rPr>
              <a:t>jetë</a:t>
            </a:r>
            <a:r>
              <a:rPr lang="en-US" sz="2000" dirty="0">
                <a:latin typeface="Bell MT" panose="02020503060305020303" pitchFamily="18" charset="0"/>
              </a:rPr>
              <a:t> </a:t>
            </a:r>
            <a:r>
              <a:rPr lang="en-US" sz="2000" dirty="0" err="1">
                <a:latin typeface="Bell MT" panose="02020503060305020303" pitchFamily="18" charset="0"/>
              </a:rPr>
              <a:t>Pashko</a:t>
            </a:r>
            <a:r>
              <a:rPr lang="en-US" sz="2000" dirty="0">
                <a:latin typeface="Bell MT" panose="02020503060305020303" pitchFamily="18" charset="0"/>
              </a:rPr>
              <a:t> Vasa </a:t>
            </a:r>
            <a:r>
              <a:rPr lang="en-US" sz="2000" dirty="0" err="1">
                <a:latin typeface="Bell MT" panose="02020503060305020303" pitchFamily="18" charset="0"/>
              </a:rPr>
              <a:t>që</a:t>
            </a:r>
            <a:r>
              <a:rPr lang="en-US" sz="2000" dirty="0">
                <a:latin typeface="Bell MT" panose="02020503060305020303" pitchFamily="18" charset="0"/>
              </a:rPr>
              <a:t> me </a:t>
            </a:r>
            <a:r>
              <a:rPr lang="en-US" sz="2000" dirty="0" err="1">
                <a:latin typeface="Bell MT" panose="02020503060305020303" pitchFamily="18" charset="0"/>
              </a:rPr>
              <a:t>këngën</a:t>
            </a:r>
            <a:r>
              <a:rPr lang="en-US" sz="2000" dirty="0">
                <a:latin typeface="Bell MT" panose="02020503060305020303" pitchFamily="18" charset="0"/>
              </a:rPr>
              <a:t> hymn “O </a:t>
            </a:r>
            <a:r>
              <a:rPr lang="en-US" sz="2000" dirty="0" err="1">
                <a:latin typeface="Bell MT" panose="02020503060305020303" pitchFamily="18" charset="0"/>
              </a:rPr>
              <a:t>moj</a:t>
            </a:r>
            <a:r>
              <a:rPr lang="en-US" sz="2000" dirty="0">
                <a:latin typeface="Bell MT" panose="02020503060305020303" pitchFamily="18" charset="0"/>
              </a:rPr>
              <a:t> </a:t>
            </a:r>
            <a:r>
              <a:rPr lang="en-US" sz="2000" dirty="0" err="1">
                <a:latin typeface="Bell MT" panose="02020503060305020303" pitchFamily="18" charset="0"/>
              </a:rPr>
              <a:t>Shqypni</a:t>
            </a:r>
            <a:r>
              <a:rPr lang="en-US" sz="2000" dirty="0">
                <a:latin typeface="Bell MT" panose="02020503060305020303" pitchFamily="18" charset="0"/>
              </a:rPr>
              <a:t>”, do </a:t>
            </a:r>
            <a:r>
              <a:rPr lang="en-US" sz="2000" dirty="0" err="1">
                <a:latin typeface="Bell MT" panose="02020503060305020303" pitchFamily="18" charset="0"/>
              </a:rPr>
              <a:t>të</a:t>
            </a:r>
            <a:r>
              <a:rPr lang="en-US" sz="2000" dirty="0">
                <a:latin typeface="Bell MT" panose="02020503060305020303" pitchFamily="18" charset="0"/>
              </a:rPr>
              <a:t> </a:t>
            </a:r>
            <a:r>
              <a:rPr lang="en-US" sz="2000" dirty="0" err="1">
                <a:latin typeface="Bell MT" panose="02020503060305020303" pitchFamily="18" charset="0"/>
              </a:rPr>
              <a:t>sjellë</a:t>
            </a:r>
            <a:r>
              <a:rPr lang="en-US" sz="2000" dirty="0">
                <a:latin typeface="Bell MT" panose="02020503060305020303" pitchFamily="18" charset="0"/>
              </a:rPr>
              <a:t> </a:t>
            </a:r>
            <a:r>
              <a:rPr lang="en-US" sz="2000" dirty="0" err="1">
                <a:latin typeface="Bell MT" panose="02020503060305020303" pitchFamily="18" charset="0"/>
              </a:rPr>
              <a:t>mesazhet</a:t>
            </a:r>
            <a:r>
              <a:rPr lang="en-US" sz="2000" dirty="0">
                <a:latin typeface="Bell MT" panose="02020503060305020303" pitchFamily="18" charset="0"/>
              </a:rPr>
              <a:t> e </a:t>
            </a:r>
            <a:r>
              <a:rPr lang="en-US" sz="2000" dirty="0" err="1">
                <a:latin typeface="Bell MT" panose="02020503060305020303" pitchFamily="18" charset="0"/>
              </a:rPr>
              <a:t>Rilindjes</a:t>
            </a:r>
            <a:r>
              <a:rPr lang="en-US" sz="2000" dirty="0">
                <a:latin typeface="Bell MT" panose="02020503060305020303" pitchFamily="18" charset="0"/>
              </a:rPr>
              <a:t> </a:t>
            </a:r>
            <a:r>
              <a:rPr lang="en-US" sz="2000" dirty="0" err="1">
                <a:latin typeface="Bell MT" panose="02020503060305020303" pitchFamily="18" charset="0"/>
              </a:rPr>
              <a:t>sonë</a:t>
            </a:r>
            <a:r>
              <a:rPr lang="en-US" sz="2000" dirty="0">
                <a:latin typeface="Bell MT" panose="02020503060305020303" pitchFamily="18" charset="0"/>
              </a:rPr>
              <a:t> </a:t>
            </a:r>
            <a:r>
              <a:rPr lang="en-US" sz="2000" dirty="0" err="1">
                <a:latin typeface="Bell MT" panose="02020503060305020303" pitchFamily="18" charset="0"/>
              </a:rPr>
              <a:t>Kombëtare</a:t>
            </a:r>
            <a:r>
              <a:rPr lang="en-US" sz="2000" dirty="0">
                <a:latin typeface="Bell MT" panose="02020503060305020303" pitchFamily="18" charset="0"/>
              </a:rPr>
              <a:t> e </a:t>
            </a:r>
            <a:r>
              <a:rPr lang="en-US" sz="2000" dirty="0" err="1">
                <a:latin typeface="Bell MT" panose="02020503060305020303" pitchFamily="18" charset="0"/>
              </a:rPr>
              <a:t>kushtrimin</a:t>
            </a:r>
            <a:r>
              <a:rPr lang="en-US" sz="2000" dirty="0">
                <a:latin typeface="Bell MT" panose="02020503060305020303" pitchFamily="18" charset="0"/>
              </a:rPr>
              <a:t> e </a:t>
            </a:r>
            <a:r>
              <a:rPr lang="en-US" sz="2000" dirty="0" err="1">
                <a:latin typeface="Bell MT" panose="02020503060305020303" pitchFamily="18" charset="0"/>
              </a:rPr>
              <a:t>lirisë</a:t>
            </a:r>
            <a:r>
              <a:rPr lang="en-US" sz="2000" dirty="0">
                <a:latin typeface="Bell MT" panose="02020503060305020303" pitchFamily="18" charset="0"/>
              </a:rPr>
              <a:t>. </a:t>
            </a:r>
            <a:r>
              <a:rPr lang="en-US" sz="2000" dirty="0" err="1">
                <a:latin typeface="Bell MT" panose="02020503060305020303" pitchFamily="18" charset="0"/>
              </a:rPr>
              <a:t>Në</a:t>
            </a:r>
            <a:r>
              <a:rPr lang="en-US" sz="2000" dirty="0">
                <a:latin typeface="Bell MT" panose="02020503060305020303" pitchFamily="18" charset="0"/>
              </a:rPr>
              <a:t> </a:t>
            </a:r>
            <a:r>
              <a:rPr lang="en-US" sz="2000" dirty="0" err="1">
                <a:latin typeface="Bell MT" panose="02020503060305020303" pitchFamily="18" charset="0"/>
              </a:rPr>
              <a:t>vitet</a:t>
            </a:r>
            <a:r>
              <a:rPr lang="en-US" sz="2000" dirty="0">
                <a:latin typeface="Bell MT" panose="02020503060305020303" pitchFamily="18" charset="0"/>
              </a:rPr>
              <a:t> 20-30 </a:t>
            </a:r>
            <a:r>
              <a:rPr lang="en-US" sz="2000" dirty="0" err="1">
                <a:latin typeface="Bell MT" panose="02020503060305020303" pitchFamily="18" charset="0"/>
              </a:rPr>
              <a:t>të</a:t>
            </a:r>
            <a:r>
              <a:rPr lang="en-US" sz="2000" dirty="0">
                <a:latin typeface="Bell MT" panose="02020503060305020303" pitchFamily="18" charset="0"/>
              </a:rPr>
              <a:t> </a:t>
            </a:r>
            <a:r>
              <a:rPr lang="en-US" sz="2000" dirty="0" err="1">
                <a:latin typeface="Bell MT" panose="02020503060305020303" pitchFamily="18" charset="0"/>
              </a:rPr>
              <a:t>shekullit</a:t>
            </a:r>
            <a:r>
              <a:rPr lang="en-US" sz="2000" dirty="0">
                <a:latin typeface="Bell MT" panose="02020503060305020303" pitchFamily="18" charset="0"/>
              </a:rPr>
              <a:t> XX, </a:t>
            </a:r>
            <a:r>
              <a:rPr lang="en-US" sz="2000" dirty="0" err="1">
                <a:latin typeface="Bell MT" panose="02020503060305020303" pitchFamily="18" charset="0"/>
              </a:rPr>
              <a:t>letërsia</a:t>
            </a:r>
            <a:r>
              <a:rPr lang="en-US" sz="2000" dirty="0">
                <a:latin typeface="Bell MT" panose="02020503060305020303" pitchFamily="18" charset="0"/>
              </a:rPr>
              <a:t> </a:t>
            </a:r>
            <a:r>
              <a:rPr lang="en-US" sz="2000" dirty="0" err="1">
                <a:latin typeface="Bell MT" panose="02020503060305020303" pitchFamily="18" charset="0"/>
              </a:rPr>
              <a:t>njeh</a:t>
            </a:r>
            <a:r>
              <a:rPr lang="en-US" sz="2000" dirty="0">
                <a:latin typeface="Bell MT" panose="02020503060305020303" pitchFamily="18" charset="0"/>
              </a:rPr>
              <a:t> </a:t>
            </a:r>
            <a:r>
              <a:rPr lang="en-US" sz="2000" dirty="0" err="1">
                <a:latin typeface="Bell MT" panose="02020503060305020303" pitchFamily="18" charset="0"/>
              </a:rPr>
              <a:t>figura</a:t>
            </a:r>
            <a:r>
              <a:rPr lang="en-US" sz="2000" dirty="0">
                <a:latin typeface="Bell MT" panose="02020503060305020303" pitchFamily="18" charset="0"/>
              </a:rPr>
              <a:t> </a:t>
            </a:r>
            <a:r>
              <a:rPr lang="en-US" sz="2000" dirty="0" err="1">
                <a:latin typeface="Bell MT" panose="02020503060305020303" pitchFamily="18" charset="0"/>
              </a:rPr>
              <a:t>madhore</a:t>
            </a:r>
            <a:r>
              <a:rPr lang="en-US" sz="2000" dirty="0">
                <a:latin typeface="Bell MT" panose="02020503060305020303" pitchFamily="18" charset="0"/>
              </a:rPr>
              <a:t> </a:t>
            </a:r>
            <a:r>
              <a:rPr lang="en-US" sz="2000" dirty="0" err="1">
                <a:latin typeface="Bell MT" panose="02020503060305020303" pitchFamily="18" charset="0"/>
              </a:rPr>
              <a:t>të</a:t>
            </a:r>
            <a:r>
              <a:rPr lang="en-US" sz="2000" dirty="0">
                <a:latin typeface="Bell MT" panose="02020503060305020303" pitchFamily="18" charset="0"/>
              </a:rPr>
              <a:t> </a:t>
            </a:r>
            <a:r>
              <a:rPr lang="en-US" sz="2000" dirty="0" err="1">
                <a:latin typeface="Bell MT" panose="02020503060305020303" pitchFamily="18" charset="0"/>
              </a:rPr>
              <a:t>tilla</a:t>
            </a:r>
            <a:r>
              <a:rPr lang="en-US" sz="2000" dirty="0">
                <a:latin typeface="Bell MT" panose="02020503060305020303" pitchFamily="18" charset="0"/>
              </a:rPr>
              <a:t> </a:t>
            </a:r>
            <a:r>
              <a:rPr lang="en-US" sz="2000" dirty="0" err="1">
                <a:latin typeface="Bell MT" panose="02020503060305020303" pitchFamily="18" charset="0"/>
              </a:rPr>
              <a:t>si</a:t>
            </a:r>
            <a:r>
              <a:rPr lang="en-US" sz="2000" dirty="0">
                <a:latin typeface="Bell MT" panose="02020503060305020303" pitchFamily="18" charset="0"/>
              </a:rPr>
              <a:t> </a:t>
            </a:r>
            <a:r>
              <a:rPr lang="en-US" sz="2000" dirty="0" err="1">
                <a:latin typeface="Bell MT" panose="02020503060305020303" pitchFamily="18" charset="0"/>
              </a:rPr>
              <a:t>Gjergj</a:t>
            </a:r>
            <a:r>
              <a:rPr lang="en-US" sz="2000" dirty="0">
                <a:latin typeface="Bell MT" panose="02020503060305020303" pitchFamily="18" charset="0"/>
              </a:rPr>
              <a:t> </a:t>
            </a:r>
            <a:r>
              <a:rPr lang="en-US" sz="2000" dirty="0" err="1">
                <a:latin typeface="Bell MT" panose="02020503060305020303" pitchFamily="18" charset="0"/>
              </a:rPr>
              <a:t>Fishta</a:t>
            </a:r>
            <a:r>
              <a:rPr lang="en-US" sz="2000" dirty="0">
                <a:latin typeface="Bell MT" panose="02020503060305020303" pitchFamily="18" charset="0"/>
              </a:rPr>
              <a:t>, </a:t>
            </a:r>
            <a:r>
              <a:rPr lang="en-US" sz="2000" dirty="0" err="1">
                <a:latin typeface="Bell MT" panose="02020503060305020303" pitchFamily="18" charset="0"/>
              </a:rPr>
              <a:t>Ndre</a:t>
            </a:r>
            <a:r>
              <a:rPr lang="en-US" sz="2000" dirty="0">
                <a:latin typeface="Bell MT" panose="02020503060305020303" pitchFamily="18" charset="0"/>
              </a:rPr>
              <a:t> </a:t>
            </a:r>
            <a:r>
              <a:rPr lang="en-US" sz="2000" dirty="0" err="1">
                <a:latin typeface="Bell MT" panose="02020503060305020303" pitchFamily="18" charset="0"/>
              </a:rPr>
              <a:t>Mjeda</a:t>
            </a:r>
            <a:r>
              <a:rPr lang="en-US" sz="2000" dirty="0">
                <a:latin typeface="Bell MT" panose="02020503060305020303" pitchFamily="18" charset="0"/>
              </a:rPr>
              <a:t>, </a:t>
            </a:r>
            <a:r>
              <a:rPr lang="en-US" sz="2000" dirty="0" err="1">
                <a:latin typeface="Bell MT" panose="02020503060305020303" pitchFamily="18" charset="0"/>
              </a:rPr>
              <a:t>Migjeni</a:t>
            </a:r>
            <a:r>
              <a:rPr lang="en-US" sz="2000" dirty="0">
                <a:latin typeface="Bell MT" panose="02020503060305020303" pitchFamily="18" charset="0"/>
              </a:rPr>
              <a:t> e Ernest </a:t>
            </a:r>
            <a:r>
              <a:rPr lang="en-US" sz="2000" dirty="0" err="1">
                <a:latin typeface="Bell MT" panose="02020503060305020303" pitchFamily="18" charset="0"/>
              </a:rPr>
              <a:t>Koliqi</a:t>
            </a:r>
            <a:r>
              <a:rPr lang="en-US" sz="2000" dirty="0">
                <a:latin typeface="Bell MT" panose="02020503060305020303" pitchFamily="18" charset="0"/>
              </a:rPr>
              <a:t>, </a:t>
            </a:r>
            <a:r>
              <a:rPr lang="en-US" sz="2000" dirty="0" err="1">
                <a:latin typeface="Bell MT" panose="02020503060305020303" pitchFamily="18" charset="0"/>
              </a:rPr>
              <a:t>të</a:t>
            </a:r>
            <a:r>
              <a:rPr lang="en-US" sz="2000" dirty="0">
                <a:latin typeface="Bell MT" panose="02020503060305020303" pitchFamily="18" charset="0"/>
              </a:rPr>
              <a:t> </a:t>
            </a:r>
            <a:r>
              <a:rPr lang="en-US" sz="2000" dirty="0" err="1">
                <a:latin typeface="Bell MT" panose="02020503060305020303" pitchFamily="18" charset="0"/>
              </a:rPr>
              <a:t>cilët</a:t>
            </a:r>
            <a:r>
              <a:rPr lang="en-US" sz="2000" dirty="0">
                <a:latin typeface="Bell MT" panose="02020503060305020303" pitchFamily="18" charset="0"/>
              </a:rPr>
              <a:t> me </a:t>
            </a:r>
            <a:r>
              <a:rPr lang="en-US" sz="2000" dirty="0" err="1">
                <a:latin typeface="Bell MT" panose="02020503060305020303" pitchFamily="18" charset="0"/>
              </a:rPr>
              <a:t>veprat</a:t>
            </a:r>
            <a:r>
              <a:rPr lang="en-US" sz="2000" dirty="0">
                <a:latin typeface="Bell MT" panose="02020503060305020303" pitchFamily="18" charset="0"/>
              </a:rPr>
              <a:t> e </a:t>
            </a:r>
            <a:r>
              <a:rPr lang="en-US" sz="2000" dirty="0" err="1">
                <a:latin typeface="Bell MT" panose="02020503060305020303" pitchFamily="18" charset="0"/>
              </a:rPr>
              <a:t>tyre</a:t>
            </a:r>
            <a:r>
              <a:rPr lang="en-US" sz="2000" dirty="0">
                <a:latin typeface="Bell MT" panose="02020503060305020303" pitchFamily="18" charset="0"/>
              </a:rPr>
              <a:t> </a:t>
            </a:r>
            <a:r>
              <a:rPr lang="en-US" sz="2000" dirty="0" err="1">
                <a:latin typeface="Bell MT" panose="02020503060305020303" pitchFamily="18" charset="0"/>
              </a:rPr>
              <a:t>arritën</a:t>
            </a:r>
            <a:r>
              <a:rPr lang="en-US" sz="2000" dirty="0">
                <a:latin typeface="Bell MT" panose="02020503060305020303" pitchFamily="18" charset="0"/>
              </a:rPr>
              <a:t> </a:t>
            </a:r>
            <a:r>
              <a:rPr lang="en-US" sz="2000" dirty="0" err="1">
                <a:latin typeface="Bell MT" panose="02020503060305020303" pitchFamily="18" charset="0"/>
              </a:rPr>
              <a:t>nivele</a:t>
            </a:r>
            <a:r>
              <a:rPr lang="en-US" sz="2000" dirty="0">
                <a:latin typeface="Bell MT" panose="02020503060305020303" pitchFamily="18" charset="0"/>
              </a:rPr>
              <a:t> </a:t>
            </a:r>
            <a:r>
              <a:rPr lang="en-US" sz="2000" dirty="0" err="1">
                <a:latin typeface="Bell MT" panose="02020503060305020303" pitchFamily="18" charset="0"/>
              </a:rPr>
              <a:t>bashkëkohore</a:t>
            </a:r>
            <a:r>
              <a:rPr lang="en-US" sz="2000" dirty="0">
                <a:latin typeface="Bell MT" panose="02020503060305020303" pitchFamily="18" charset="0"/>
              </a:rPr>
              <a:t> </a:t>
            </a:r>
            <a:r>
              <a:rPr lang="en-US" sz="2000" dirty="0" err="1">
                <a:latin typeface="Bell MT" panose="02020503060305020303" pitchFamily="18" charset="0"/>
              </a:rPr>
              <a:t>në</a:t>
            </a:r>
            <a:r>
              <a:rPr lang="en-US" sz="2000" dirty="0">
                <a:latin typeface="Bell MT" panose="02020503060305020303" pitchFamily="18" charset="0"/>
              </a:rPr>
              <a:t> </a:t>
            </a:r>
            <a:r>
              <a:rPr lang="en-US" sz="2000" dirty="0" err="1">
                <a:latin typeface="Bell MT" panose="02020503060305020303" pitchFamily="18" charset="0"/>
              </a:rPr>
              <a:t>letërsinë</a:t>
            </a:r>
            <a:r>
              <a:rPr lang="en-US" sz="2000" dirty="0">
                <a:latin typeface="Bell MT" panose="02020503060305020303" pitchFamily="18" charset="0"/>
              </a:rPr>
              <a:t> </a:t>
            </a:r>
            <a:r>
              <a:rPr lang="en-US" sz="2000" dirty="0" err="1">
                <a:latin typeface="Bell MT" panose="02020503060305020303" pitchFamily="18" charset="0"/>
              </a:rPr>
              <a:t>ballkanike</a:t>
            </a:r>
            <a:r>
              <a:rPr lang="en-US" sz="2000" dirty="0">
                <a:latin typeface="Bell MT" panose="02020503060305020303" pitchFamily="18" charset="0"/>
              </a:rPr>
              <a:t> e </a:t>
            </a:r>
            <a:r>
              <a:rPr lang="en-US" sz="2000" dirty="0" err="1">
                <a:latin typeface="Bell MT" panose="02020503060305020303" pitchFamily="18" charset="0"/>
              </a:rPr>
              <a:t>atë</a:t>
            </a:r>
            <a:r>
              <a:rPr lang="en-US" sz="2000" dirty="0">
                <a:latin typeface="Bell MT" panose="02020503060305020303" pitchFamily="18" charset="0"/>
              </a:rPr>
              <a:t> </a:t>
            </a:r>
            <a:r>
              <a:rPr lang="en-US" sz="2000" dirty="0" err="1">
                <a:latin typeface="Bell MT" panose="02020503060305020303" pitchFamily="18" charset="0"/>
              </a:rPr>
              <a:t>evropiane</a:t>
            </a:r>
            <a:r>
              <a:rPr lang="en-US" sz="2000" dirty="0">
                <a:latin typeface="Bell MT" panose="02020503060305020303" pitchFamily="18" charset="0"/>
              </a:rPr>
              <a:t>. </a:t>
            </a:r>
            <a:r>
              <a:rPr lang="en-US" sz="2000" dirty="0" err="1">
                <a:latin typeface="Bell MT" panose="02020503060305020303" pitchFamily="18" charset="0"/>
              </a:rPr>
              <a:t>Prandaj</a:t>
            </a:r>
            <a:r>
              <a:rPr lang="en-US" sz="2000" dirty="0">
                <a:latin typeface="Bell MT" panose="02020503060305020303" pitchFamily="18" charset="0"/>
              </a:rPr>
              <a:t> </a:t>
            </a:r>
            <a:r>
              <a:rPr lang="en-US" sz="2000" dirty="0" err="1">
                <a:latin typeface="Bell MT" panose="02020503060305020303" pitchFamily="18" charset="0"/>
              </a:rPr>
              <a:t>nuk</a:t>
            </a:r>
            <a:r>
              <a:rPr lang="en-US" sz="2000" dirty="0">
                <a:latin typeface="Bell MT" panose="02020503060305020303" pitchFamily="18" charset="0"/>
              </a:rPr>
              <a:t> </a:t>
            </a:r>
            <a:r>
              <a:rPr lang="en-US" sz="2000" dirty="0" err="1">
                <a:latin typeface="Bell MT" panose="02020503060305020303" pitchFamily="18" charset="0"/>
              </a:rPr>
              <a:t>janë</a:t>
            </a:r>
            <a:r>
              <a:rPr lang="en-US" sz="2000" dirty="0">
                <a:latin typeface="Bell MT" panose="02020503060305020303" pitchFamily="18" charset="0"/>
              </a:rPr>
              <a:t> </a:t>
            </a:r>
            <a:r>
              <a:rPr lang="en-US" sz="2000" dirty="0" err="1">
                <a:latin typeface="Bell MT" panose="02020503060305020303" pitchFamily="18" charset="0"/>
              </a:rPr>
              <a:t>të</a:t>
            </a:r>
            <a:r>
              <a:rPr lang="en-US" sz="2000" dirty="0">
                <a:latin typeface="Bell MT" panose="02020503060305020303" pitchFamily="18" charset="0"/>
              </a:rPr>
              <a:t> </a:t>
            </a:r>
            <a:r>
              <a:rPr lang="en-US" sz="2000" dirty="0" err="1">
                <a:latin typeface="Bell MT" panose="02020503060305020303" pitchFamily="18" charset="0"/>
              </a:rPr>
              <a:t>rastit</a:t>
            </a:r>
            <a:r>
              <a:rPr lang="en-US" sz="2000" dirty="0">
                <a:latin typeface="Bell MT" panose="02020503060305020303" pitchFamily="18" charset="0"/>
              </a:rPr>
              <a:t> as </a:t>
            </a:r>
            <a:r>
              <a:rPr lang="en-US" sz="2000" dirty="0" err="1">
                <a:latin typeface="Bell MT" panose="02020503060305020303" pitchFamily="18" charset="0"/>
              </a:rPr>
              <a:t>fenomenet</a:t>
            </a:r>
            <a:r>
              <a:rPr lang="en-US" sz="2000" dirty="0">
                <a:latin typeface="Bell MT" panose="02020503060305020303" pitchFamily="18" charset="0"/>
              </a:rPr>
              <a:t> </a:t>
            </a:r>
            <a:r>
              <a:rPr lang="en-US" sz="2000" dirty="0" err="1">
                <a:latin typeface="Bell MT" panose="02020503060305020303" pitchFamily="18" charset="0"/>
              </a:rPr>
              <a:t>letrare</a:t>
            </a:r>
            <a:r>
              <a:rPr lang="en-US" sz="2000" dirty="0">
                <a:latin typeface="Bell MT" panose="02020503060305020303" pitchFamily="18" charset="0"/>
              </a:rPr>
              <a:t> </a:t>
            </a:r>
            <a:r>
              <a:rPr lang="en-US" sz="2000" dirty="0" err="1">
                <a:latin typeface="Bell MT" panose="02020503060305020303" pitchFamily="18" charset="0"/>
              </a:rPr>
              <a:t>të</a:t>
            </a:r>
            <a:r>
              <a:rPr lang="en-US" sz="2000" dirty="0">
                <a:latin typeface="Bell MT" panose="02020503060305020303" pitchFamily="18" charset="0"/>
              </a:rPr>
              <a:t> </a:t>
            </a:r>
            <a:r>
              <a:rPr lang="en-US" sz="2000" dirty="0" err="1">
                <a:latin typeface="Bell MT" panose="02020503060305020303" pitchFamily="18" charset="0"/>
              </a:rPr>
              <a:t>mëvonshme</a:t>
            </a:r>
            <a:r>
              <a:rPr lang="en-US" sz="2000" dirty="0">
                <a:latin typeface="Bell MT" panose="02020503060305020303" pitchFamily="18" charset="0"/>
              </a:rPr>
              <a:t> </a:t>
            </a:r>
            <a:r>
              <a:rPr lang="en-US" sz="2000" dirty="0" err="1">
                <a:latin typeface="Bell MT" panose="02020503060305020303" pitchFamily="18" charset="0"/>
              </a:rPr>
              <a:t>të</a:t>
            </a:r>
            <a:r>
              <a:rPr lang="en-US" sz="2000" dirty="0">
                <a:latin typeface="Bell MT" panose="02020503060305020303" pitchFamily="18" charset="0"/>
              </a:rPr>
              <a:t> </a:t>
            </a:r>
            <a:r>
              <a:rPr lang="en-US" sz="2000" dirty="0" err="1">
                <a:latin typeface="Bell MT" panose="02020503060305020303" pitchFamily="18" charset="0"/>
              </a:rPr>
              <a:t>një</a:t>
            </a:r>
            <a:r>
              <a:rPr lang="en-US" sz="2000" dirty="0">
                <a:latin typeface="Bell MT" panose="02020503060305020303" pitchFamily="18" charset="0"/>
              </a:rPr>
              <a:t> </a:t>
            </a:r>
            <a:r>
              <a:rPr lang="en-US" sz="2000" dirty="0" err="1">
                <a:latin typeface="Bell MT" panose="02020503060305020303" pitchFamily="18" charset="0"/>
              </a:rPr>
              <a:t>kalibri</a:t>
            </a:r>
            <a:r>
              <a:rPr lang="en-US" sz="2000" dirty="0">
                <a:latin typeface="Bell MT" panose="02020503060305020303" pitchFamily="18" charset="0"/>
              </a:rPr>
              <a:t> </a:t>
            </a:r>
            <a:r>
              <a:rPr lang="en-US" sz="2000" dirty="0" err="1">
                <a:latin typeface="Bell MT" panose="02020503060305020303" pitchFamily="18" charset="0"/>
              </a:rPr>
              <a:t>të</a:t>
            </a:r>
            <a:r>
              <a:rPr lang="en-US" sz="2000" dirty="0">
                <a:latin typeface="Bell MT" panose="02020503060305020303" pitchFamily="18" charset="0"/>
              </a:rPr>
              <a:t> </a:t>
            </a:r>
            <a:r>
              <a:rPr lang="en-US" sz="2000" dirty="0" err="1">
                <a:latin typeface="Bell MT" panose="02020503060305020303" pitchFamily="18" charset="0"/>
              </a:rPr>
              <a:t>tillë</a:t>
            </a:r>
            <a:r>
              <a:rPr lang="en-US" sz="2000" dirty="0">
                <a:latin typeface="Bell MT" panose="02020503060305020303" pitchFamily="18" charset="0"/>
              </a:rPr>
              <a:t> </a:t>
            </a:r>
            <a:r>
              <a:rPr lang="en-US" sz="2000" dirty="0" err="1">
                <a:latin typeface="Bell MT" panose="02020503060305020303" pitchFamily="18" charset="0"/>
              </a:rPr>
              <a:t>si</a:t>
            </a:r>
            <a:r>
              <a:rPr lang="en-US" sz="2000" dirty="0">
                <a:latin typeface="Bell MT" panose="02020503060305020303" pitchFamily="18" charset="0"/>
              </a:rPr>
              <a:t> </a:t>
            </a:r>
            <a:r>
              <a:rPr lang="en-US" sz="2000" dirty="0" err="1">
                <a:latin typeface="Bell MT" panose="02020503060305020303" pitchFamily="18" charset="0"/>
              </a:rPr>
              <a:t>Arshi</a:t>
            </a:r>
            <a:r>
              <a:rPr lang="en-US" sz="2000" dirty="0">
                <a:latin typeface="Bell MT" panose="02020503060305020303" pitchFamily="18" charset="0"/>
              </a:rPr>
              <a:t> Pipa e Martin </a:t>
            </a:r>
            <a:r>
              <a:rPr lang="en-US" sz="2000" dirty="0" err="1">
                <a:latin typeface="Bell MT" panose="02020503060305020303" pitchFamily="18" charset="0"/>
              </a:rPr>
              <a:t>Camaj</a:t>
            </a:r>
            <a:r>
              <a:rPr lang="en-US" sz="2000" dirty="0">
                <a:latin typeface="Bell MT" panose="02020503060305020303" pitchFamily="18" charset="0"/>
              </a:rPr>
              <a:t>, </a:t>
            </a:r>
            <a:r>
              <a:rPr lang="en-US" sz="2000" dirty="0" err="1">
                <a:latin typeface="Bell MT" panose="02020503060305020303" pitchFamily="18" charset="0"/>
              </a:rPr>
              <a:t>që</a:t>
            </a:r>
            <a:r>
              <a:rPr lang="en-US" sz="2000" dirty="0">
                <a:latin typeface="Bell MT" panose="02020503060305020303" pitchFamily="18" charset="0"/>
              </a:rPr>
              <a:t> </a:t>
            </a:r>
            <a:r>
              <a:rPr lang="en-US" sz="2000" dirty="0" err="1">
                <a:latin typeface="Bell MT" panose="02020503060305020303" pitchFamily="18" charset="0"/>
              </a:rPr>
              <a:t>formimin</a:t>
            </a:r>
            <a:r>
              <a:rPr lang="en-US" sz="2000" dirty="0">
                <a:latin typeface="Bell MT" panose="02020503060305020303" pitchFamily="18" charset="0"/>
              </a:rPr>
              <a:t> e </a:t>
            </a:r>
            <a:r>
              <a:rPr lang="en-US" sz="2000" dirty="0" err="1">
                <a:latin typeface="Bell MT" panose="02020503060305020303" pitchFamily="18" charset="0"/>
              </a:rPr>
              <a:t>frymëzimin</a:t>
            </a:r>
            <a:r>
              <a:rPr lang="en-US" sz="2000" dirty="0">
                <a:latin typeface="Bell MT" panose="02020503060305020303" pitchFamily="18" charset="0"/>
              </a:rPr>
              <a:t> e </a:t>
            </a:r>
            <a:r>
              <a:rPr lang="en-US" sz="2000" dirty="0" err="1">
                <a:latin typeface="Bell MT" panose="02020503060305020303" pitchFamily="18" charset="0"/>
              </a:rPr>
              <a:t>parë</a:t>
            </a:r>
            <a:r>
              <a:rPr lang="en-US" sz="2000" dirty="0">
                <a:latin typeface="Bell MT" panose="02020503060305020303" pitchFamily="18" charset="0"/>
              </a:rPr>
              <a:t> e </a:t>
            </a:r>
            <a:r>
              <a:rPr lang="en-US" sz="2000" dirty="0" err="1">
                <a:latin typeface="Bell MT" panose="02020503060305020303" pitchFamily="18" charset="0"/>
              </a:rPr>
              <a:t>patën</a:t>
            </a:r>
            <a:r>
              <a:rPr lang="en-US" sz="2000" dirty="0">
                <a:latin typeface="Bell MT" panose="02020503060305020303" pitchFamily="18" charset="0"/>
              </a:rPr>
              <a:t> </a:t>
            </a:r>
            <a:r>
              <a:rPr lang="en-US" sz="2000" dirty="0" err="1">
                <a:latin typeface="Bell MT" panose="02020503060305020303" pitchFamily="18" charset="0"/>
              </a:rPr>
              <a:t>në</a:t>
            </a:r>
            <a:r>
              <a:rPr lang="en-US" sz="2000" dirty="0">
                <a:latin typeface="Bell MT" panose="02020503060305020303" pitchFamily="18" charset="0"/>
              </a:rPr>
              <a:t> </a:t>
            </a:r>
            <a:r>
              <a:rPr lang="en-US" sz="2000" dirty="0" err="1">
                <a:latin typeface="Bell MT" panose="02020503060305020303" pitchFamily="18" charset="0"/>
              </a:rPr>
              <a:t>këtë</a:t>
            </a:r>
            <a:r>
              <a:rPr lang="en-US" sz="2000" dirty="0">
                <a:latin typeface="Bell MT" panose="02020503060305020303" pitchFamily="18" charset="0"/>
              </a:rPr>
              <a:t> </a:t>
            </a:r>
            <a:r>
              <a:rPr lang="en-US" sz="2000" dirty="0" err="1">
                <a:latin typeface="Bell MT" panose="02020503060305020303" pitchFamily="18" charset="0"/>
              </a:rPr>
              <a:t>qytet</a:t>
            </a:r>
            <a:r>
              <a:rPr lang="en-US" sz="2000" dirty="0">
                <a:latin typeface="Bell MT" panose="02020503060305020303" pitchFamily="18" charset="0"/>
              </a:rPr>
              <a:t>, </a:t>
            </a:r>
            <a:r>
              <a:rPr lang="en-US" sz="2000" dirty="0" err="1">
                <a:latin typeface="Bell MT" panose="02020503060305020303" pitchFamily="18" charset="0"/>
              </a:rPr>
              <a:t>edhe</a:t>
            </a:r>
            <a:r>
              <a:rPr lang="en-US" sz="2000" dirty="0">
                <a:latin typeface="Bell MT" panose="02020503060305020303" pitchFamily="18" charset="0"/>
              </a:rPr>
              <a:t> </a:t>
            </a:r>
            <a:r>
              <a:rPr lang="en-US" sz="2000" dirty="0" err="1">
                <a:latin typeface="Bell MT" panose="02020503060305020303" pitchFamily="18" charset="0"/>
              </a:rPr>
              <a:t>pse</a:t>
            </a:r>
            <a:r>
              <a:rPr lang="en-US" sz="2000" dirty="0">
                <a:latin typeface="Bell MT" panose="02020503060305020303" pitchFamily="18" charset="0"/>
              </a:rPr>
              <a:t> </a:t>
            </a:r>
            <a:r>
              <a:rPr lang="en-US" sz="2000" dirty="0" err="1">
                <a:latin typeface="Bell MT" panose="02020503060305020303" pitchFamily="18" charset="0"/>
              </a:rPr>
              <a:t>krijimtarinë</a:t>
            </a:r>
            <a:r>
              <a:rPr lang="en-US" sz="2000" dirty="0">
                <a:latin typeface="Bell MT" panose="02020503060305020303" pitchFamily="18" charset="0"/>
              </a:rPr>
              <a:t> </a:t>
            </a:r>
            <a:r>
              <a:rPr lang="en-US" sz="2000" dirty="0" err="1">
                <a:latin typeface="Bell MT" panose="02020503060305020303" pitchFamily="18" charset="0"/>
              </a:rPr>
              <a:t>letrare</a:t>
            </a:r>
            <a:r>
              <a:rPr lang="en-US" sz="2000" dirty="0">
                <a:latin typeface="Bell MT" panose="02020503060305020303" pitchFamily="18" charset="0"/>
              </a:rPr>
              <a:t> e </a:t>
            </a:r>
            <a:r>
              <a:rPr lang="en-US" sz="2000" dirty="0" err="1">
                <a:latin typeface="Bell MT" panose="02020503060305020303" pitchFamily="18" charset="0"/>
              </a:rPr>
              <a:t>zhvilluan</a:t>
            </a:r>
            <a:r>
              <a:rPr lang="en-US" sz="2000" dirty="0">
                <a:latin typeface="Bell MT" panose="02020503060305020303" pitchFamily="18" charset="0"/>
              </a:rPr>
              <a:t> </a:t>
            </a:r>
            <a:r>
              <a:rPr lang="en-US" sz="2000" dirty="0" err="1">
                <a:latin typeface="Bell MT" panose="02020503060305020303" pitchFamily="18" charset="0"/>
              </a:rPr>
              <a:t>larg</a:t>
            </a:r>
            <a:r>
              <a:rPr lang="en-US" sz="2000" dirty="0">
                <a:latin typeface="Bell MT" panose="02020503060305020303" pitchFamily="18" charset="0"/>
              </a:rPr>
              <a:t> </a:t>
            </a:r>
            <a:r>
              <a:rPr lang="en-US" sz="2000" dirty="0" err="1">
                <a:latin typeface="Bell MT" panose="02020503060305020303" pitchFamily="18" charset="0"/>
              </a:rPr>
              <a:t>vatrës</a:t>
            </a:r>
            <a:r>
              <a:rPr lang="en-US" sz="2000" dirty="0">
                <a:latin typeface="Bell MT" panose="02020503060305020303" pitchFamily="18" charset="0"/>
              </a:rPr>
              <a:t>, </a:t>
            </a:r>
            <a:r>
              <a:rPr lang="en-US" sz="2000" dirty="0" err="1">
                <a:latin typeface="Bell MT" panose="02020503060305020303" pitchFamily="18" charset="0"/>
              </a:rPr>
              <a:t>në</a:t>
            </a:r>
            <a:r>
              <a:rPr lang="en-US" sz="2000" dirty="0">
                <a:latin typeface="Bell MT" panose="02020503060305020303" pitchFamily="18" charset="0"/>
              </a:rPr>
              <a:t> </a:t>
            </a:r>
            <a:r>
              <a:rPr lang="en-US" sz="2000" dirty="0" err="1">
                <a:latin typeface="Bell MT" panose="02020503060305020303" pitchFamily="18" charset="0"/>
              </a:rPr>
              <a:t>diasporë</a:t>
            </a:r>
            <a:r>
              <a:rPr lang="en-US" sz="2000" dirty="0">
                <a:latin typeface="Bell MT" panose="02020503060305020303" pitchFamily="18" charset="0"/>
              </a:rPr>
              <a:t>, </a:t>
            </a:r>
            <a:r>
              <a:rPr lang="en-US" sz="2000" dirty="0" err="1">
                <a:latin typeface="Bell MT" panose="02020503060305020303" pitchFamily="18" charset="0"/>
              </a:rPr>
              <a:t>në</a:t>
            </a:r>
            <a:r>
              <a:rPr lang="en-US" sz="2000" dirty="0">
                <a:latin typeface="Bell MT" panose="02020503060305020303" pitchFamily="18" charset="0"/>
              </a:rPr>
              <a:t> </a:t>
            </a:r>
            <a:r>
              <a:rPr lang="en-US" sz="2000" dirty="0" err="1">
                <a:latin typeface="Bell MT" panose="02020503060305020303" pitchFamily="18" charset="0"/>
              </a:rPr>
              <a:t>Itali</a:t>
            </a:r>
            <a:r>
              <a:rPr lang="en-US" sz="2000" dirty="0">
                <a:latin typeface="Bell MT" panose="02020503060305020303" pitchFamily="18" charset="0"/>
              </a:rPr>
              <a:t>, </a:t>
            </a:r>
            <a:r>
              <a:rPr lang="en-US" sz="2000" dirty="0" err="1">
                <a:latin typeface="Bell MT" panose="02020503060305020303" pitchFamily="18" charset="0"/>
              </a:rPr>
              <a:t>Amerikë</a:t>
            </a:r>
            <a:r>
              <a:rPr lang="en-US" sz="2000" dirty="0">
                <a:latin typeface="Bell MT" panose="02020503060305020303" pitchFamily="18" charset="0"/>
              </a:rPr>
              <a:t> e </a:t>
            </a:r>
            <a:r>
              <a:rPr lang="en-US" sz="2000" dirty="0" err="1">
                <a:latin typeface="Bell MT" panose="02020503060305020303" pitchFamily="18" charset="0"/>
              </a:rPr>
              <a:t>Gjermani</a:t>
            </a:r>
            <a:r>
              <a:rPr lang="en-US" sz="2000" dirty="0">
                <a:latin typeface="Bell MT" panose="02020503060305020303" pitchFamily="18" charset="0"/>
              </a:rPr>
              <a:t>. </a:t>
            </a:r>
            <a:r>
              <a:rPr lang="en-US" sz="2000" dirty="0" err="1">
                <a:latin typeface="Bell MT" panose="02020503060305020303" pitchFamily="18" charset="0"/>
              </a:rPr>
              <a:t>Letërsia</a:t>
            </a:r>
            <a:r>
              <a:rPr lang="en-US" sz="2000" dirty="0">
                <a:latin typeface="Bell MT" panose="02020503060305020303" pitchFamily="18" charset="0"/>
              </a:rPr>
              <a:t> e </a:t>
            </a:r>
            <a:r>
              <a:rPr lang="en-US" sz="2000" dirty="0" err="1">
                <a:latin typeface="Bell MT" panose="02020503060305020303" pitchFamily="18" charset="0"/>
              </a:rPr>
              <a:t>zhvilluar</a:t>
            </a:r>
            <a:r>
              <a:rPr lang="en-US" sz="2000" dirty="0">
                <a:latin typeface="Bell MT" panose="02020503060305020303" pitchFamily="18" charset="0"/>
              </a:rPr>
              <a:t> </a:t>
            </a:r>
            <a:r>
              <a:rPr lang="en-US" sz="2000" dirty="0" err="1">
                <a:latin typeface="Bell MT" panose="02020503060305020303" pitchFamily="18" charset="0"/>
              </a:rPr>
              <a:t>në</a:t>
            </a:r>
            <a:r>
              <a:rPr lang="en-US" sz="2000" dirty="0">
                <a:latin typeface="Bell MT" panose="02020503060305020303" pitchFamily="18" charset="0"/>
              </a:rPr>
              <a:t> </a:t>
            </a:r>
            <a:r>
              <a:rPr lang="en-US" sz="2000" dirty="0" err="1">
                <a:latin typeface="Bell MT" panose="02020503060305020303" pitchFamily="18" charset="0"/>
              </a:rPr>
              <a:t>Shkodër</a:t>
            </a:r>
            <a:r>
              <a:rPr lang="en-US" sz="2000" dirty="0">
                <a:latin typeface="Bell MT" panose="02020503060305020303" pitchFamily="18" charset="0"/>
              </a:rPr>
              <a:t>, </a:t>
            </a:r>
            <a:r>
              <a:rPr lang="en-US" sz="2000" dirty="0" err="1">
                <a:latin typeface="Bell MT" panose="02020503060305020303" pitchFamily="18" charset="0"/>
              </a:rPr>
              <a:t>si</a:t>
            </a:r>
            <a:r>
              <a:rPr lang="en-US" sz="2000" dirty="0">
                <a:latin typeface="Bell MT" panose="02020503060305020303" pitchFamily="18" charset="0"/>
              </a:rPr>
              <a:t> </a:t>
            </a:r>
            <a:r>
              <a:rPr lang="en-US" sz="2000" dirty="0" err="1">
                <a:latin typeface="Bell MT" panose="02020503060305020303" pitchFamily="18" charset="0"/>
              </a:rPr>
              <a:t>pjesë</a:t>
            </a:r>
            <a:r>
              <a:rPr lang="en-US" sz="2000" dirty="0">
                <a:latin typeface="Bell MT" panose="02020503060305020303" pitchFamily="18" charset="0"/>
              </a:rPr>
              <a:t> e </a:t>
            </a:r>
            <a:r>
              <a:rPr lang="en-US" sz="2000" dirty="0" err="1">
                <a:latin typeface="Bell MT" panose="02020503060305020303" pitchFamily="18" charset="0"/>
              </a:rPr>
              <a:t>letërsisë</a:t>
            </a:r>
            <a:r>
              <a:rPr lang="en-US" sz="2000" dirty="0">
                <a:latin typeface="Bell MT" panose="02020503060305020303" pitchFamily="18" charset="0"/>
              </a:rPr>
              <a:t> </a:t>
            </a:r>
            <a:r>
              <a:rPr lang="en-US" sz="2000" dirty="0" err="1">
                <a:latin typeface="Bell MT" panose="02020503060305020303" pitchFamily="18" charset="0"/>
              </a:rPr>
              <a:t>bashkëkohëse</a:t>
            </a:r>
            <a:r>
              <a:rPr lang="en-US" sz="2000" dirty="0">
                <a:latin typeface="Bell MT" panose="02020503060305020303" pitchFamily="18" charset="0"/>
              </a:rPr>
              <a:t> </a:t>
            </a:r>
            <a:r>
              <a:rPr lang="en-US" sz="2000" dirty="0" err="1">
                <a:latin typeface="Bell MT" panose="02020503060305020303" pitchFamily="18" charset="0"/>
              </a:rPr>
              <a:t>shqiptare</a:t>
            </a:r>
            <a:r>
              <a:rPr lang="en-US" sz="2000" dirty="0">
                <a:latin typeface="Bell MT" panose="02020503060305020303" pitchFamily="18" charset="0"/>
              </a:rPr>
              <a:t>, po </a:t>
            </a:r>
            <a:r>
              <a:rPr lang="en-US" sz="2000" dirty="0" err="1">
                <a:latin typeface="Bell MT" panose="02020503060305020303" pitchFamily="18" charset="0"/>
              </a:rPr>
              <a:t>pasqyron</a:t>
            </a:r>
            <a:r>
              <a:rPr lang="en-US" sz="2000" dirty="0">
                <a:latin typeface="Bell MT" panose="02020503060305020303" pitchFamily="18" charset="0"/>
              </a:rPr>
              <a:t> me </a:t>
            </a:r>
            <a:r>
              <a:rPr lang="en-US" sz="2000" dirty="0" err="1">
                <a:latin typeface="Bell MT" panose="02020503060305020303" pitchFamily="18" charset="0"/>
              </a:rPr>
              <a:t>dinjitet</a:t>
            </a:r>
            <a:r>
              <a:rPr lang="en-US" sz="2000" dirty="0">
                <a:latin typeface="Bell MT" panose="02020503060305020303" pitchFamily="18" charset="0"/>
              </a:rPr>
              <a:t> </a:t>
            </a:r>
            <a:r>
              <a:rPr lang="en-US" sz="2000" dirty="0" err="1">
                <a:latin typeface="Bell MT" panose="02020503060305020303" pitchFamily="18" charset="0"/>
              </a:rPr>
              <a:t>artistik</a:t>
            </a:r>
            <a:r>
              <a:rPr lang="en-US" sz="2000" dirty="0">
                <a:latin typeface="Bell MT" panose="02020503060305020303" pitchFamily="18" charset="0"/>
              </a:rPr>
              <a:t> </a:t>
            </a:r>
            <a:r>
              <a:rPr lang="en-US" sz="2000" dirty="0" err="1">
                <a:latin typeface="Bell MT" panose="02020503060305020303" pitchFamily="18" charset="0"/>
              </a:rPr>
              <a:t>jetën</a:t>
            </a:r>
            <a:r>
              <a:rPr lang="en-US" sz="2000" dirty="0">
                <a:latin typeface="Bell MT" panose="02020503060305020303" pitchFamily="18" charset="0"/>
              </a:rPr>
              <a:t> </a:t>
            </a:r>
            <a:r>
              <a:rPr lang="en-US" sz="2000" dirty="0" err="1">
                <a:latin typeface="Bell MT" panose="02020503060305020303" pitchFamily="18" charset="0"/>
              </a:rPr>
              <a:t>në</a:t>
            </a:r>
            <a:r>
              <a:rPr lang="en-US" sz="2000" dirty="0">
                <a:latin typeface="Bell MT" panose="02020503060305020303" pitchFamily="18" charset="0"/>
              </a:rPr>
              <a:t> </a:t>
            </a:r>
            <a:r>
              <a:rPr lang="en-US" sz="2000" dirty="0" err="1">
                <a:latin typeface="Bell MT" panose="02020503060305020303" pitchFamily="18" charset="0"/>
              </a:rPr>
              <a:t>lëvizjet</a:t>
            </a:r>
            <a:r>
              <a:rPr lang="en-US" sz="2000" dirty="0">
                <a:latin typeface="Bell MT" panose="02020503060305020303" pitchFamily="18" charset="0"/>
              </a:rPr>
              <a:t> e </a:t>
            </a:r>
            <a:r>
              <a:rPr lang="en-US" sz="2000" dirty="0" err="1">
                <a:latin typeface="Bell MT" panose="02020503060305020303" pitchFamily="18" charset="0"/>
              </a:rPr>
              <a:t>saj</a:t>
            </a:r>
            <a:r>
              <a:rPr lang="en-US" sz="2000" dirty="0">
                <a:latin typeface="Bell MT" panose="02020503060305020303" pitchFamily="18" charset="0"/>
              </a:rPr>
              <a:t>. Shkodra </a:t>
            </a:r>
            <a:r>
              <a:rPr lang="en-US" sz="2000" dirty="0" err="1">
                <a:latin typeface="Bell MT" panose="02020503060305020303" pitchFamily="18" charset="0"/>
              </a:rPr>
              <a:t>njihet</a:t>
            </a:r>
            <a:r>
              <a:rPr lang="en-US" sz="2000" dirty="0">
                <a:latin typeface="Bell MT" panose="02020503060305020303" pitchFamily="18" charset="0"/>
              </a:rPr>
              <a:t> </a:t>
            </a:r>
            <a:r>
              <a:rPr lang="en-US" sz="2000" dirty="0" err="1">
                <a:latin typeface="Bell MT" panose="02020503060305020303" pitchFamily="18" charset="0"/>
              </a:rPr>
              <a:t>edhe</a:t>
            </a:r>
            <a:r>
              <a:rPr lang="en-US" sz="2000" dirty="0">
                <a:latin typeface="Bell MT" panose="02020503060305020303" pitchFamily="18" charset="0"/>
              </a:rPr>
              <a:t> </a:t>
            </a:r>
            <a:r>
              <a:rPr lang="en-US" sz="2000" dirty="0" err="1">
                <a:latin typeface="Bell MT" panose="02020503060305020303" pitchFamily="18" charset="0"/>
              </a:rPr>
              <a:t>si</a:t>
            </a:r>
            <a:r>
              <a:rPr lang="en-US" sz="2000" dirty="0">
                <a:latin typeface="Bell MT" panose="02020503060305020303" pitchFamily="18" charset="0"/>
              </a:rPr>
              <a:t> </a:t>
            </a:r>
            <a:r>
              <a:rPr lang="en-US" sz="2000" dirty="0" err="1">
                <a:latin typeface="Bell MT" panose="02020503060305020303" pitchFamily="18" charset="0"/>
              </a:rPr>
              <a:t>qendra</a:t>
            </a:r>
            <a:r>
              <a:rPr lang="en-US" sz="2000" dirty="0">
                <a:latin typeface="Bell MT" panose="02020503060305020303" pitchFamily="18" charset="0"/>
              </a:rPr>
              <a:t> </a:t>
            </a:r>
            <a:r>
              <a:rPr lang="en-US" sz="2000" dirty="0" err="1">
                <a:latin typeface="Bell MT" panose="02020503060305020303" pitchFamily="18" charset="0"/>
              </a:rPr>
              <a:t>kryesore</a:t>
            </a:r>
            <a:r>
              <a:rPr lang="en-US" sz="2000" dirty="0">
                <a:latin typeface="Bell MT" panose="02020503060305020303" pitchFamily="18" charset="0"/>
              </a:rPr>
              <a:t> e </a:t>
            </a:r>
            <a:r>
              <a:rPr lang="en-US" sz="2000" dirty="0" err="1">
                <a:latin typeface="Bell MT" panose="02020503060305020303" pitchFamily="18" charset="0"/>
              </a:rPr>
              <a:t>muzikës</a:t>
            </a:r>
            <a:r>
              <a:rPr lang="en-US" sz="2000" dirty="0">
                <a:latin typeface="Bell MT" panose="02020503060305020303" pitchFamily="18" charset="0"/>
              </a:rPr>
              <a:t> </a:t>
            </a:r>
            <a:r>
              <a:rPr lang="en-US" sz="2000" dirty="0" err="1">
                <a:latin typeface="Bell MT" panose="02020503060305020303" pitchFamily="18" charset="0"/>
              </a:rPr>
              <a:t>shqiptare</a:t>
            </a:r>
            <a:r>
              <a:rPr lang="en-US" sz="2000" dirty="0">
                <a:latin typeface="Bell MT" panose="02020503060305020303" pitchFamily="18" charset="0"/>
              </a:rPr>
              <a:t>. </a:t>
            </a:r>
            <a:r>
              <a:rPr lang="en-US" sz="2000" dirty="0" err="1">
                <a:latin typeface="Bell MT" panose="02020503060305020303" pitchFamily="18" charset="0"/>
              </a:rPr>
              <a:t>Krahas</a:t>
            </a:r>
            <a:r>
              <a:rPr lang="en-US" sz="2000" dirty="0">
                <a:latin typeface="Bell MT" panose="02020503060305020303" pitchFamily="18" charset="0"/>
              </a:rPr>
              <a:t> </a:t>
            </a:r>
            <a:r>
              <a:rPr lang="en-US" sz="2000" dirty="0" err="1">
                <a:latin typeface="Bell MT" panose="02020503060305020303" pitchFamily="18" charset="0"/>
              </a:rPr>
              <a:t>orkestrinave</a:t>
            </a:r>
            <a:r>
              <a:rPr lang="en-US" sz="2000" dirty="0">
                <a:latin typeface="Bell MT" panose="02020503060305020303" pitchFamily="18" charset="0"/>
              </a:rPr>
              <a:t> </a:t>
            </a:r>
            <a:r>
              <a:rPr lang="en-US" sz="2000" dirty="0" err="1">
                <a:latin typeface="Bell MT" panose="02020503060305020303" pitchFamily="18" charset="0"/>
              </a:rPr>
              <a:t>popullore</a:t>
            </a:r>
            <a:r>
              <a:rPr lang="en-US" sz="2000" dirty="0">
                <a:latin typeface="Bell MT" panose="02020503060305020303" pitchFamily="18" charset="0"/>
              </a:rPr>
              <a:t> u </a:t>
            </a:r>
            <a:r>
              <a:rPr lang="en-US" sz="2000" dirty="0" err="1">
                <a:latin typeface="Bell MT" panose="02020503060305020303" pitchFamily="18" charset="0"/>
              </a:rPr>
              <a:t>zhvilluan</a:t>
            </a:r>
            <a:r>
              <a:rPr lang="en-US" sz="2000" dirty="0">
                <a:latin typeface="Bell MT" panose="02020503060305020303" pitchFamily="18" charset="0"/>
              </a:rPr>
              <a:t> </a:t>
            </a:r>
            <a:r>
              <a:rPr lang="en-US" sz="2000" dirty="0" err="1">
                <a:latin typeface="Bell MT" panose="02020503060305020303" pitchFamily="18" charset="0"/>
              </a:rPr>
              <a:t>edhe</a:t>
            </a:r>
            <a:r>
              <a:rPr lang="en-US" sz="2000" dirty="0">
                <a:latin typeface="Bell MT" panose="02020503060305020303" pitchFamily="18" charset="0"/>
              </a:rPr>
              <a:t> </a:t>
            </a:r>
            <a:r>
              <a:rPr lang="en-US" sz="2000" dirty="0" err="1">
                <a:latin typeface="Bell MT" panose="02020503060305020303" pitchFamily="18" charset="0"/>
              </a:rPr>
              <a:t>formacionet</a:t>
            </a:r>
            <a:r>
              <a:rPr lang="en-US" sz="2000" dirty="0">
                <a:latin typeface="Bell MT" panose="02020503060305020303" pitchFamily="18" charset="0"/>
              </a:rPr>
              <a:t> e </a:t>
            </a:r>
            <a:r>
              <a:rPr lang="en-US" sz="2000" dirty="0" err="1">
                <a:latin typeface="Bell MT" panose="02020503060305020303" pitchFamily="18" charset="0"/>
              </a:rPr>
              <a:t>mëdha</a:t>
            </a:r>
            <a:r>
              <a:rPr lang="en-US" sz="2000" dirty="0">
                <a:latin typeface="Bell MT" panose="02020503060305020303" pitchFamily="18" charset="0"/>
              </a:rPr>
              <a:t>, </a:t>
            </a:r>
            <a:r>
              <a:rPr lang="en-US" sz="2000" dirty="0" err="1">
                <a:latin typeface="Bell MT" panose="02020503060305020303" pitchFamily="18" charset="0"/>
              </a:rPr>
              <a:t>orkestra</a:t>
            </a:r>
            <a:r>
              <a:rPr lang="en-US" sz="2000" dirty="0">
                <a:latin typeface="Bell MT" panose="02020503060305020303" pitchFamily="18" charset="0"/>
              </a:rPr>
              <a:t> </a:t>
            </a:r>
            <a:r>
              <a:rPr lang="en-US" sz="2000" dirty="0" err="1">
                <a:latin typeface="Bell MT" panose="02020503060305020303" pitchFamily="18" charset="0"/>
              </a:rPr>
              <a:t>sinfonike</a:t>
            </a:r>
            <a:r>
              <a:rPr lang="en-US" sz="2000" dirty="0">
                <a:latin typeface="Bell MT" panose="02020503060305020303" pitchFamily="18" charset="0"/>
              </a:rPr>
              <a:t> e </a:t>
            </a:r>
            <a:r>
              <a:rPr lang="en-US" sz="2000" dirty="0" err="1">
                <a:latin typeface="Bell MT" panose="02020503060305020303" pitchFamily="18" charset="0"/>
              </a:rPr>
              <a:t>filarmonia</a:t>
            </a:r>
            <a:r>
              <a:rPr lang="en-US" sz="2000" dirty="0">
                <a:latin typeface="Bell MT" panose="02020503060305020303" pitchFamily="18" charset="0"/>
              </a:rPr>
              <a:t> e </a:t>
            </a:r>
            <a:r>
              <a:rPr lang="en-US" sz="2000" dirty="0" err="1">
                <a:latin typeface="Bell MT" panose="02020503060305020303" pitchFamily="18" charset="0"/>
              </a:rPr>
              <a:t>qytetit</a:t>
            </a:r>
            <a:r>
              <a:rPr lang="en-US" sz="2000" dirty="0">
                <a:latin typeface="Bell MT" panose="02020503060305020303" pitchFamily="18" charset="0"/>
              </a:rPr>
              <a:t>, </a:t>
            </a:r>
            <a:r>
              <a:rPr lang="en-US" sz="2000" dirty="0" err="1">
                <a:latin typeface="Bell MT" panose="02020503060305020303" pitchFamily="18" charset="0"/>
              </a:rPr>
              <a:t>që</a:t>
            </a:r>
            <a:r>
              <a:rPr lang="en-US" sz="2000" dirty="0">
                <a:latin typeface="Bell MT" panose="02020503060305020303" pitchFamily="18" charset="0"/>
              </a:rPr>
              <a:t> </a:t>
            </a:r>
            <a:r>
              <a:rPr lang="en-US" sz="2000" dirty="0" err="1">
                <a:latin typeface="Bell MT" panose="02020503060305020303" pitchFamily="18" charset="0"/>
              </a:rPr>
              <a:t>sollën</a:t>
            </a:r>
            <a:r>
              <a:rPr lang="en-US" sz="2000" dirty="0">
                <a:latin typeface="Bell MT" panose="02020503060305020303" pitchFamily="18" charset="0"/>
              </a:rPr>
              <a:t> </a:t>
            </a:r>
            <a:r>
              <a:rPr lang="en-US" sz="2000" dirty="0" err="1">
                <a:latin typeface="Bell MT" panose="02020503060305020303" pitchFamily="18" charset="0"/>
              </a:rPr>
              <a:t>në</a:t>
            </a:r>
            <a:r>
              <a:rPr lang="en-US" sz="2000" dirty="0">
                <a:latin typeface="Bell MT" panose="02020503060305020303" pitchFamily="18" charset="0"/>
              </a:rPr>
              <a:t> </a:t>
            </a:r>
            <a:r>
              <a:rPr lang="en-US" sz="2000" dirty="0" err="1">
                <a:latin typeface="Bell MT" panose="02020503060305020303" pitchFamily="18" charset="0"/>
              </a:rPr>
              <a:t>skenat</a:t>
            </a:r>
            <a:r>
              <a:rPr lang="en-US" sz="2000" dirty="0">
                <a:latin typeface="Bell MT" panose="02020503060305020303" pitchFamily="18" charset="0"/>
              </a:rPr>
              <a:t> </a:t>
            </a:r>
            <a:r>
              <a:rPr lang="en-US" sz="2000" dirty="0" err="1">
                <a:latin typeface="Bell MT" panose="02020503060305020303" pitchFamily="18" charset="0"/>
              </a:rPr>
              <a:t>tona</a:t>
            </a:r>
            <a:r>
              <a:rPr lang="en-US" sz="2000" dirty="0">
                <a:latin typeface="Bell MT" panose="02020503060305020303" pitchFamily="18" charset="0"/>
              </a:rPr>
              <a:t> me </a:t>
            </a:r>
            <a:r>
              <a:rPr lang="en-US" sz="2000" dirty="0" err="1">
                <a:latin typeface="Bell MT" panose="02020503060305020303" pitchFamily="18" charset="0"/>
              </a:rPr>
              <a:t>profesionalizëm</a:t>
            </a:r>
            <a:r>
              <a:rPr lang="en-US" sz="2000" dirty="0">
                <a:latin typeface="Bell MT" panose="02020503060305020303" pitchFamily="18" charset="0"/>
              </a:rPr>
              <a:t> </a:t>
            </a:r>
            <a:r>
              <a:rPr lang="en-US" sz="2000" dirty="0" err="1">
                <a:latin typeface="Bell MT" panose="02020503060305020303" pitchFamily="18" charset="0"/>
              </a:rPr>
              <a:t>muzikën</a:t>
            </a:r>
            <a:r>
              <a:rPr lang="en-US" sz="2000" dirty="0">
                <a:latin typeface="Bell MT" panose="02020503060305020303" pitchFamily="18" charset="0"/>
              </a:rPr>
              <a:t> e </a:t>
            </a:r>
            <a:r>
              <a:rPr lang="en-US" sz="2000" dirty="0" err="1">
                <a:latin typeface="Bell MT" panose="02020503060305020303" pitchFamily="18" charset="0"/>
              </a:rPr>
              <a:t>lehtë</a:t>
            </a:r>
            <a:r>
              <a:rPr lang="en-US" sz="2000" dirty="0">
                <a:latin typeface="Bell MT" panose="02020503060305020303" pitchFamily="18" charset="0"/>
              </a:rPr>
              <a:t> </a:t>
            </a:r>
            <a:r>
              <a:rPr lang="en-US" sz="2000" dirty="0" err="1">
                <a:latin typeface="Bell MT" panose="02020503060305020303" pitchFamily="18" charset="0"/>
              </a:rPr>
              <a:t>dhe</a:t>
            </a:r>
            <a:r>
              <a:rPr lang="en-US" sz="2000" dirty="0">
                <a:latin typeface="Bell MT" panose="02020503060305020303" pitchFamily="18" charset="0"/>
              </a:rPr>
              <a:t> </a:t>
            </a:r>
            <a:r>
              <a:rPr lang="en-US" sz="2000" dirty="0" err="1">
                <a:latin typeface="Bell MT" panose="02020503060305020303" pitchFamily="18" charset="0"/>
              </a:rPr>
              <a:t>atë</a:t>
            </a:r>
            <a:r>
              <a:rPr lang="en-US" sz="2000" dirty="0">
                <a:latin typeface="Bell MT" panose="02020503060305020303" pitchFamily="18" charset="0"/>
              </a:rPr>
              <a:t> </a:t>
            </a:r>
            <a:r>
              <a:rPr lang="en-US" sz="2000" dirty="0" err="1">
                <a:latin typeface="Bell MT" panose="02020503060305020303" pitchFamily="18" charset="0"/>
              </a:rPr>
              <a:t>klasike</a:t>
            </a:r>
            <a:r>
              <a:rPr lang="en-US" sz="2000" dirty="0">
                <a:latin typeface="Bell MT" panose="02020503060305020303" pitchFamily="18" charset="0"/>
              </a:rPr>
              <a:t>, </a:t>
            </a:r>
            <a:r>
              <a:rPr lang="en-US" sz="2000" dirty="0" err="1">
                <a:latin typeface="Bell MT" panose="02020503060305020303" pitchFamily="18" charset="0"/>
              </a:rPr>
              <a:t>nga</a:t>
            </a:r>
            <a:r>
              <a:rPr lang="en-US" sz="2000" dirty="0">
                <a:latin typeface="Bell MT" panose="02020503060305020303" pitchFamily="18" charset="0"/>
              </a:rPr>
              <a:t> </a:t>
            </a:r>
            <a:r>
              <a:rPr lang="en-US" sz="2000" dirty="0" err="1">
                <a:latin typeface="Bell MT" panose="02020503060305020303" pitchFamily="18" charset="0"/>
              </a:rPr>
              <a:t>repertori</a:t>
            </a:r>
            <a:r>
              <a:rPr lang="en-US" sz="2000" dirty="0">
                <a:latin typeface="Bell MT" panose="02020503060305020303" pitchFamily="18" charset="0"/>
              </a:rPr>
              <a:t> </a:t>
            </a:r>
            <a:r>
              <a:rPr lang="en-US" sz="2000" dirty="0" err="1">
                <a:latin typeface="Bell MT" panose="02020503060305020303" pitchFamily="18" charset="0"/>
              </a:rPr>
              <a:t>i</a:t>
            </a:r>
            <a:r>
              <a:rPr lang="en-US" sz="2000" dirty="0">
                <a:latin typeface="Bell MT" panose="02020503060305020303" pitchFamily="18" charset="0"/>
              </a:rPr>
              <a:t> </a:t>
            </a:r>
            <a:r>
              <a:rPr lang="en-US" sz="2000" dirty="0" err="1">
                <a:latin typeface="Bell MT" panose="02020503060305020303" pitchFamily="18" charset="0"/>
              </a:rPr>
              <a:t>kompozitorëve</a:t>
            </a:r>
            <a:r>
              <a:rPr lang="en-US" sz="2000" dirty="0">
                <a:latin typeface="Bell MT" panose="02020503060305020303" pitchFamily="18" charset="0"/>
              </a:rPr>
              <a:t> </a:t>
            </a:r>
            <a:r>
              <a:rPr lang="en-US" sz="2000" dirty="0" err="1">
                <a:latin typeface="Bell MT" panose="02020503060305020303" pitchFamily="18" charset="0"/>
              </a:rPr>
              <a:t>vendës</a:t>
            </a:r>
            <a:r>
              <a:rPr lang="en-US" sz="2000" dirty="0">
                <a:latin typeface="Bell MT" panose="02020503060305020303" pitchFamily="18" charset="0"/>
              </a:rPr>
              <a:t> </a:t>
            </a:r>
            <a:r>
              <a:rPr lang="en-US" sz="2000" dirty="0" err="1">
                <a:latin typeface="Bell MT" panose="02020503060305020303" pitchFamily="18" charset="0"/>
              </a:rPr>
              <a:t>dhe</a:t>
            </a:r>
            <a:r>
              <a:rPr lang="en-US" sz="2000" dirty="0">
                <a:latin typeface="Bell MT" panose="02020503060305020303" pitchFamily="18" charset="0"/>
              </a:rPr>
              <a:t> </a:t>
            </a:r>
            <a:r>
              <a:rPr lang="en-US" sz="2000" dirty="0" err="1">
                <a:latin typeface="Bell MT" panose="02020503060305020303" pitchFamily="18" charset="0"/>
              </a:rPr>
              <a:t>nga</a:t>
            </a:r>
            <a:r>
              <a:rPr lang="en-US" sz="2000" dirty="0">
                <a:latin typeface="Bell MT" panose="02020503060305020303" pitchFamily="18" charset="0"/>
              </a:rPr>
              <a:t> </a:t>
            </a:r>
            <a:r>
              <a:rPr lang="en-US" sz="2000" dirty="0" err="1">
                <a:latin typeface="Bell MT" panose="02020503060305020303" pitchFamily="18" charset="0"/>
              </a:rPr>
              <a:t>fondi</a:t>
            </a:r>
            <a:r>
              <a:rPr lang="en-US" sz="2000" dirty="0">
                <a:latin typeface="Bell MT" panose="02020503060305020303" pitchFamily="18" charset="0"/>
              </a:rPr>
              <a:t> </a:t>
            </a:r>
            <a:r>
              <a:rPr lang="en-US" sz="2000" dirty="0" err="1">
                <a:latin typeface="Bell MT" panose="02020503060305020303" pitchFamily="18" charset="0"/>
              </a:rPr>
              <a:t>i</a:t>
            </a:r>
            <a:r>
              <a:rPr lang="en-US" sz="2000" dirty="0">
                <a:latin typeface="Bell MT" panose="02020503060305020303" pitchFamily="18" charset="0"/>
              </a:rPr>
              <a:t> </a:t>
            </a:r>
            <a:r>
              <a:rPr lang="en-US" sz="2000" dirty="0" err="1">
                <a:latin typeface="Bell MT" panose="02020503060305020303" pitchFamily="18" charset="0"/>
              </a:rPr>
              <a:t>muzikës</a:t>
            </a:r>
            <a:r>
              <a:rPr lang="en-US" sz="2000" dirty="0">
                <a:latin typeface="Bell MT" panose="02020503060305020303" pitchFamily="18" charset="0"/>
              </a:rPr>
              <a:t> </a:t>
            </a:r>
            <a:r>
              <a:rPr lang="en-US" sz="2000" dirty="0" err="1">
                <a:latin typeface="Bell MT" panose="02020503060305020303" pitchFamily="18" charset="0"/>
              </a:rPr>
              <a:t>botërore</a:t>
            </a:r>
            <a:r>
              <a:rPr lang="en-US" sz="2000" dirty="0">
                <a:latin typeface="Bell MT" panose="02020503060305020303" pitchFamily="18" charset="0"/>
              </a:rPr>
              <a:t>. </a:t>
            </a:r>
            <a:r>
              <a:rPr lang="en-US" sz="2000" dirty="0" err="1">
                <a:latin typeface="Bell MT" panose="02020503060305020303" pitchFamily="18" charset="0"/>
              </a:rPr>
              <a:t>Në</a:t>
            </a:r>
            <a:r>
              <a:rPr lang="en-US" sz="2000" dirty="0">
                <a:latin typeface="Bell MT" panose="02020503060305020303" pitchFamily="18" charset="0"/>
              </a:rPr>
              <a:t> </a:t>
            </a:r>
            <a:r>
              <a:rPr lang="en-US" sz="2000" dirty="0" err="1">
                <a:latin typeface="Bell MT" panose="02020503060305020303" pitchFamily="18" charset="0"/>
              </a:rPr>
              <a:t>fillim</a:t>
            </a:r>
            <a:r>
              <a:rPr lang="en-US" sz="2000" dirty="0">
                <a:latin typeface="Bell MT" panose="02020503060305020303" pitchFamily="18" charset="0"/>
              </a:rPr>
              <a:t> </a:t>
            </a:r>
            <a:r>
              <a:rPr lang="en-US" sz="2000" dirty="0" err="1">
                <a:latin typeface="Bell MT" panose="02020503060305020303" pitchFamily="18" charset="0"/>
              </a:rPr>
              <a:t>të</a:t>
            </a:r>
            <a:r>
              <a:rPr lang="en-US" sz="2000" dirty="0">
                <a:latin typeface="Bell MT" panose="02020503060305020303" pitchFamily="18" charset="0"/>
              </a:rPr>
              <a:t> </a:t>
            </a:r>
            <a:r>
              <a:rPr lang="en-US" sz="2000" dirty="0" err="1">
                <a:latin typeface="Bell MT" panose="02020503060305020303" pitchFamily="18" charset="0"/>
              </a:rPr>
              <a:t>shekullit</a:t>
            </a:r>
            <a:r>
              <a:rPr lang="en-US" sz="2000" dirty="0">
                <a:latin typeface="Bell MT" panose="02020503060305020303" pitchFamily="18" charset="0"/>
              </a:rPr>
              <a:t> XX Shkodra </a:t>
            </a:r>
            <a:r>
              <a:rPr lang="en-US" sz="2000" dirty="0" err="1">
                <a:latin typeface="Bell MT" panose="02020503060305020303" pitchFamily="18" charset="0"/>
              </a:rPr>
              <a:t>kishte</a:t>
            </a:r>
            <a:r>
              <a:rPr lang="en-US" sz="2000" dirty="0">
                <a:latin typeface="Bell MT" panose="02020503060305020303" pitchFamily="18" charset="0"/>
              </a:rPr>
              <a:t> 26 piano. </a:t>
            </a:r>
            <a:r>
              <a:rPr lang="en-US" sz="2000" dirty="0" err="1">
                <a:latin typeface="Bell MT" panose="02020503060305020303" pitchFamily="18" charset="0"/>
              </a:rPr>
              <a:t>Madje</a:t>
            </a:r>
            <a:r>
              <a:rPr lang="en-US" sz="2000" dirty="0">
                <a:latin typeface="Bell MT" panose="02020503060305020303" pitchFamily="18" charset="0"/>
              </a:rPr>
              <a:t> </a:t>
            </a:r>
            <a:r>
              <a:rPr lang="en-US" sz="2000" dirty="0" err="1">
                <a:latin typeface="Bell MT" panose="02020503060305020303" pitchFamily="18" charset="0"/>
              </a:rPr>
              <a:t>koncerti</a:t>
            </a:r>
            <a:r>
              <a:rPr lang="en-US" sz="2000" dirty="0">
                <a:latin typeface="Bell MT" panose="02020503060305020303" pitchFamily="18" charset="0"/>
              </a:rPr>
              <a:t> </a:t>
            </a:r>
            <a:r>
              <a:rPr lang="en-US" sz="2000" dirty="0" err="1">
                <a:latin typeface="Bell MT" panose="02020503060305020303" pitchFamily="18" charset="0"/>
              </a:rPr>
              <a:t>i</a:t>
            </a:r>
            <a:r>
              <a:rPr lang="en-US" sz="2000" dirty="0">
                <a:latin typeface="Bell MT" panose="02020503060305020303" pitchFamily="18" charset="0"/>
              </a:rPr>
              <a:t> </a:t>
            </a:r>
            <a:r>
              <a:rPr lang="en-US" sz="2000" dirty="0" err="1">
                <a:latin typeface="Bell MT" panose="02020503060305020303" pitchFamily="18" charset="0"/>
              </a:rPr>
              <a:t>parë</a:t>
            </a:r>
            <a:r>
              <a:rPr lang="en-US" sz="2000" dirty="0">
                <a:latin typeface="Bell MT" panose="02020503060305020303" pitchFamily="18" charset="0"/>
              </a:rPr>
              <a:t> </a:t>
            </a:r>
            <a:r>
              <a:rPr lang="en-US" sz="2000" dirty="0" err="1">
                <a:latin typeface="Bell MT" panose="02020503060305020303" pitchFamily="18" charset="0"/>
              </a:rPr>
              <a:t>sinfonik</a:t>
            </a:r>
            <a:r>
              <a:rPr lang="en-US" sz="2000" dirty="0">
                <a:latin typeface="Bell MT" panose="02020503060305020303" pitchFamily="18" charset="0"/>
              </a:rPr>
              <a:t>, ka </a:t>
            </a:r>
            <a:r>
              <a:rPr lang="en-US" sz="2000" dirty="0" err="1">
                <a:latin typeface="Bell MT" panose="02020503060305020303" pitchFamily="18" charset="0"/>
              </a:rPr>
              <a:t>qenë</a:t>
            </a:r>
            <a:r>
              <a:rPr lang="en-US" sz="2000" dirty="0">
                <a:latin typeface="Bell MT" panose="02020503060305020303" pitchFamily="18" charset="0"/>
              </a:rPr>
              <a:t> “Sinfonia e </a:t>
            </a:r>
            <a:r>
              <a:rPr lang="en-US" sz="2000" dirty="0" err="1">
                <a:latin typeface="Bell MT" panose="02020503060305020303" pitchFamily="18" charset="0"/>
              </a:rPr>
              <a:t>pambaruar</a:t>
            </a:r>
            <a:r>
              <a:rPr lang="en-US" sz="2000" dirty="0">
                <a:latin typeface="Bell MT" panose="02020503060305020303" pitchFamily="18" charset="0"/>
              </a:rPr>
              <a:t>” e </a:t>
            </a:r>
            <a:r>
              <a:rPr lang="en-US" sz="2000" dirty="0" err="1">
                <a:latin typeface="Bell MT" panose="02020503060305020303" pitchFamily="18" charset="0"/>
              </a:rPr>
              <a:t>Shubertit</a:t>
            </a:r>
            <a:r>
              <a:rPr lang="en-US" sz="2000" dirty="0">
                <a:latin typeface="Bell MT" panose="02020503060305020303" pitchFamily="18" charset="0"/>
              </a:rPr>
              <a:t>. </a:t>
            </a:r>
            <a:r>
              <a:rPr lang="en-US" sz="2000" dirty="0" err="1">
                <a:latin typeface="Bell MT" panose="02020503060305020303" pitchFamily="18" charset="0"/>
              </a:rPr>
              <a:t>Pikërisht</a:t>
            </a:r>
            <a:r>
              <a:rPr lang="en-US" sz="2000" dirty="0">
                <a:latin typeface="Bell MT" panose="02020503060305020303" pitchFamily="18" charset="0"/>
              </a:rPr>
              <a:t> </a:t>
            </a:r>
            <a:r>
              <a:rPr lang="en-US" sz="2000" dirty="0" err="1">
                <a:latin typeface="Bell MT" panose="02020503060305020303" pitchFamily="18" charset="0"/>
              </a:rPr>
              <a:t>në</a:t>
            </a:r>
            <a:r>
              <a:rPr lang="en-US" sz="2000" dirty="0">
                <a:latin typeface="Bell MT" panose="02020503060305020303" pitchFamily="18" charset="0"/>
              </a:rPr>
              <a:t> </a:t>
            </a:r>
            <a:r>
              <a:rPr lang="en-US" sz="2000" dirty="0" err="1">
                <a:latin typeface="Bell MT" panose="02020503060305020303" pitchFamily="18" charset="0"/>
              </a:rPr>
              <a:t>Shkodër</a:t>
            </a:r>
            <a:r>
              <a:rPr lang="en-US" sz="2000" dirty="0">
                <a:latin typeface="Bell MT" panose="02020503060305020303" pitchFamily="18" charset="0"/>
              </a:rPr>
              <a:t>, </a:t>
            </a:r>
            <a:r>
              <a:rPr lang="en-US" sz="2000" dirty="0" err="1">
                <a:latin typeface="Bell MT" panose="02020503060305020303" pitchFamily="18" charset="0"/>
              </a:rPr>
              <a:t>më</a:t>
            </a:r>
            <a:r>
              <a:rPr lang="en-US" sz="2000" dirty="0">
                <a:latin typeface="Bell MT" panose="02020503060305020303" pitchFamily="18" charset="0"/>
              </a:rPr>
              <a:t> 1958, u vu </a:t>
            </a:r>
            <a:r>
              <a:rPr lang="en-US" sz="2000" dirty="0" err="1">
                <a:latin typeface="Bell MT" panose="02020503060305020303" pitchFamily="18" charset="0"/>
              </a:rPr>
              <a:t>në</a:t>
            </a:r>
            <a:r>
              <a:rPr lang="en-US" sz="2000" dirty="0">
                <a:latin typeface="Bell MT" panose="02020503060305020303" pitchFamily="18" charset="0"/>
              </a:rPr>
              <a:t> </a:t>
            </a:r>
            <a:r>
              <a:rPr lang="en-US" sz="2000" dirty="0" err="1">
                <a:latin typeface="Bell MT" panose="02020503060305020303" pitchFamily="18" charset="0"/>
              </a:rPr>
              <a:t>skenë</a:t>
            </a:r>
            <a:r>
              <a:rPr lang="en-US" sz="2000" dirty="0">
                <a:latin typeface="Bell MT" panose="02020503060305020303" pitchFamily="18" charset="0"/>
              </a:rPr>
              <a:t> opera e </a:t>
            </a:r>
            <a:r>
              <a:rPr lang="en-US" sz="2000" dirty="0" err="1">
                <a:latin typeface="Bell MT" panose="02020503060305020303" pitchFamily="18" charset="0"/>
              </a:rPr>
              <a:t>parë</a:t>
            </a:r>
            <a:r>
              <a:rPr lang="en-US" sz="2000" dirty="0">
                <a:latin typeface="Bell MT" panose="02020503060305020303" pitchFamily="18" charset="0"/>
              </a:rPr>
              <a:t> </a:t>
            </a:r>
            <a:r>
              <a:rPr lang="en-US" sz="2000" dirty="0" err="1">
                <a:latin typeface="Bell MT" panose="02020503060305020303" pitchFamily="18" charset="0"/>
              </a:rPr>
              <a:t>shqiptare</a:t>
            </a:r>
            <a:r>
              <a:rPr lang="en-US" sz="2000" dirty="0">
                <a:latin typeface="Bell MT" panose="02020503060305020303" pitchFamily="18" charset="0"/>
              </a:rPr>
              <a:t> “</a:t>
            </a:r>
            <a:r>
              <a:rPr lang="en-US" sz="2000" dirty="0" err="1">
                <a:latin typeface="Bell MT" panose="02020503060305020303" pitchFamily="18" charset="0"/>
              </a:rPr>
              <a:t>Mrika</a:t>
            </a:r>
            <a:r>
              <a:rPr lang="en-US" sz="2000" dirty="0">
                <a:latin typeface="Bell MT" panose="02020503060305020303" pitchFamily="18" charset="0"/>
              </a:rPr>
              <a:t>” e </a:t>
            </a:r>
            <a:r>
              <a:rPr lang="en-US" sz="2000" dirty="0" err="1">
                <a:latin typeface="Bell MT" panose="02020503060305020303" pitchFamily="18" charset="0"/>
              </a:rPr>
              <a:t>kompozitorit</a:t>
            </a:r>
            <a:r>
              <a:rPr lang="en-US" sz="2000" dirty="0">
                <a:latin typeface="Bell MT" panose="02020503060305020303" pitchFamily="18" charset="0"/>
              </a:rPr>
              <a:t> </a:t>
            </a:r>
            <a:r>
              <a:rPr lang="en-US" sz="2000" dirty="0" err="1">
                <a:latin typeface="Bell MT" panose="02020503060305020303" pitchFamily="18" charset="0"/>
              </a:rPr>
              <a:t>Prenkë</a:t>
            </a:r>
            <a:r>
              <a:rPr lang="en-US" sz="2000" dirty="0">
                <a:latin typeface="Bell MT" panose="02020503060305020303" pitchFamily="18" charset="0"/>
              </a:rPr>
              <a:t> </a:t>
            </a:r>
            <a:r>
              <a:rPr lang="en-US" sz="2000" dirty="0" err="1">
                <a:latin typeface="Bell MT" panose="02020503060305020303" pitchFamily="18" charset="0"/>
              </a:rPr>
              <a:t>Jakova</a:t>
            </a:r>
            <a:r>
              <a:rPr lang="en-US" sz="2000" dirty="0">
                <a:latin typeface="Bell MT" panose="02020503060305020303" pitchFamily="18" charset="0"/>
              </a:rPr>
              <a:t>. </a:t>
            </a:r>
            <a:r>
              <a:rPr lang="en-US" sz="2000" dirty="0" err="1">
                <a:latin typeface="Bell MT" panose="02020503060305020303" pitchFamily="18" charset="0"/>
              </a:rPr>
              <a:t>Edhe</a:t>
            </a:r>
            <a:r>
              <a:rPr lang="en-US" sz="2000" dirty="0">
                <a:latin typeface="Bell MT" panose="02020503060305020303" pitchFamily="18" charset="0"/>
              </a:rPr>
              <a:t> </a:t>
            </a:r>
            <a:r>
              <a:rPr lang="en-US" sz="2000" dirty="0" err="1">
                <a:latin typeface="Bell MT" panose="02020503060305020303" pitchFamily="18" charset="0"/>
              </a:rPr>
              <a:t>piktura</a:t>
            </a:r>
            <a:r>
              <a:rPr lang="en-US" sz="2000" dirty="0">
                <a:latin typeface="Bell MT" panose="02020503060305020303" pitchFamily="18" charset="0"/>
              </a:rPr>
              <a:t> ka </a:t>
            </a:r>
            <a:r>
              <a:rPr lang="en-US" sz="2000" dirty="0" err="1">
                <a:latin typeface="Bell MT" panose="02020503060305020303" pitchFamily="18" charset="0"/>
              </a:rPr>
              <a:t>një</a:t>
            </a:r>
            <a:r>
              <a:rPr lang="en-US" sz="2000" dirty="0">
                <a:latin typeface="Bell MT" panose="02020503060305020303" pitchFamily="18" charset="0"/>
              </a:rPr>
              <a:t> </a:t>
            </a:r>
            <a:r>
              <a:rPr lang="en-US" sz="2000" dirty="0" err="1">
                <a:latin typeface="Bell MT" panose="02020503060305020303" pitchFamily="18" charset="0"/>
              </a:rPr>
              <a:t>traditë</a:t>
            </a:r>
            <a:r>
              <a:rPr lang="en-US" sz="2000" dirty="0">
                <a:latin typeface="Bell MT" panose="02020503060305020303" pitchFamily="18" charset="0"/>
              </a:rPr>
              <a:t> </a:t>
            </a:r>
            <a:r>
              <a:rPr lang="en-US" sz="2000" dirty="0" err="1">
                <a:latin typeface="Bell MT" panose="02020503060305020303" pitchFamily="18" charset="0"/>
              </a:rPr>
              <a:t>të</a:t>
            </a:r>
            <a:r>
              <a:rPr lang="en-US" sz="2000" dirty="0">
                <a:latin typeface="Bell MT" panose="02020503060305020303" pitchFamily="18" charset="0"/>
              </a:rPr>
              <a:t> </a:t>
            </a:r>
            <a:r>
              <a:rPr lang="en-US" sz="2000" dirty="0" err="1">
                <a:latin typeface="Bell MT" panose="02020503060305020303" pitchFamily="18" charset="0"/>
              </a:rPr>
              <a:t>pasur</a:t>
            </a:r>
            <a:r>
              <a:rPr lang="en-US" sz="2000" dirty="0">
                <a:latin typeface="Bell MT" panose="02020503060305020303" pitchFamily="18" charset="0"/>
              </a:rPr>
              <a:t>. </a:t>
            </a:r>
            <a:r>
              <a:rPr lang="en-US" sz="2000" dirty="0" err="1">
                <a:latin typeface="Bell MT" panose="02020503060305020303" pitchFamily="18" charset="0"/>
              </a:rPr>
              <a:t>Më</a:t>
            </a:r>
            <a:r>
              <a:rPr lang="en-US" sz="2000" dirty="0">
                <a:latin typeface="Bell MT" panose="02020503060305020303" pitchFamily="18" charset="0"/>
              </a:rPr>
              <a:t> </a:t>
            </a:r>
            <a:r>
              <a:rPr lang="en-US" sz="2000" dirty="0" err="1">
                <a:latin typeface="Bell MT" panose="02020503060305020303" pitchFamily="18" charset="0"/>
              </a:rPr>
              <a:t>i</a:t>
            </a:r>
            <a:r>
              <a:rPr lang="en-US" sz="2000" dirty="0">
                <a:latin typeface="Bell MT" panose="02020503060305020303" pitchFamily="18" charset="0"/>
              </a:rPr>
              <a:t> </a:t>
            </a:r>
            <a:r>
              <a:rPr lang="en-US" sz="2000" dirty="0" err="1">
                <a:latin typeface="Bell MT" panose="02020503060305020303" pitchFamily="18" charset="0"/>
              </a:rPr>
              <a:t>shquari</a:t>
            </a:r>
            <a:r>
              <a:rPr lang="en-US" sz="2000" dirty="0">
                <a:latin typeface="Bell MT" panose="02020503060305020303" pitchFamily="18" charset="0"/>
              </a:rPr>
              <a:t> </a:t>
            </a:r>
            <a:r>
              <a:rPr lang="en-US" sz="2000" dirty="0" err="1">
                <a:latin typeface="Bell MT" panose="02020503060305020303" pitchFamily="18" charset="0"/>
              </a:rPr>
              <a:t>nga</a:t>
            </a:r>
            <a:r>
              <a:rPr lang="en-US" sz="2000" dirty="0">
                <a:latin typeface="Bell MT" panose="02020503060305020303" pitchFamily="18" charset="0"/>
              </a:rPr>
              <a:t> </a:t>
            </a:r>
            <a:r>
              <a:rPr lang="en-US" sz="2000" dirty="0" err="1">
                <a:latin typeface="Bell MT" panose="02020503060305020303" pitchFamily="18" charset="0"/>
              </a:rPr>
              <a:t>plejada</a:t>
            </a:r>
            <a:r>
              <a:rPr lang="en-US" sz="2000" dirty="0">
                <a:latin typeface="Bell MT" panose="02020503060305020303" pitchFamily="18" charset="0"/>
              </a:rPr>
              <a:t> e </a:t>
            </a:r>
            <a:r>
              <a:rPr lang="en-US" sz="2000" dirty="0" err="1">
                <a:latin typeface="Bell MT" panose="02020503060305020303" pitchFamily="18" charset="0"/>
              </a:rPr>
              <a:t>piktorëve</a:t>
            </a:r>
            <a:r>
              <a:rPr lang="en-US" sz="2000" dirty="0">
                <a:latin typeface="Bell MT" panose="02020503060305020303" pitchFamily="18" charset="0"/>
              </a:rPr>
              <a:t> </a:t>
            </a:r>
            <a:r>
              <a:rPr lang="en-US" sz="2000" dirty="0" err="1">
                <a:latin typeface="Bell MT" panose="02020503060305020303" pitchFamily="18" charset="0"/>
              </a:rPr>
              <a:t>të</a:t>
            </a:r>
            <a:r>
              <a:rPr lang="en-US" sz="2000" dirty="0">
                <a:latin typeface="Bell MT" panose="02020503060305020303" pitchFamily="18" charset="0"/>
              </a:rPr>
              <a:t> </a:t>
            </a:r>
            <a:r>
              <a:rPr lang="en-US" sz="2000" dirty="0" err="1">
                <a:latin typeface="Bell MT" panose="02020503060305020303" pitchFamily="18" charset="0"/>
              </a:rPr>
              <a:t>hershëm</a:t>
            </a:r>
            <a:r>
              <a:rPr lang="en-US" sz="2000" dirty="0">
                <a:latin typeface="Bell MT" panose="02020503060305020303" pitchFamily="18" charset="0"/>
              </a:rPr>
              <a:t> </a:t>
            </a:r>
            <a:r>
              <a:rPr lang="en-US" sz="2000" dirty="0" err="1">
                <a:latin typeface="Bell MT" panose="02020503060305020303" pitchFamily="18" charset="0"/>
              </a:rPr>
              <a:t>është</a:t>
            </a:r>
            <a:r>
              <a:rPr lang="en-US" sz="2000" dirty="0">
                <a:latin typeface="Bell MT" panose="02020503060305020303" pitchFamily="18" charset="0"/>
              </a:rPr>
              <a:t> </a:t>
            </a:r>
            <a:r>
              <a:rPr lang="en-US" sz="2000" dirty="0" err="1">
                <a:latin typeface="Bell MT" panose="02020503060305020303" pitchFamily="18" charset="0"/>
              </a:rPr>
              <a:t>Kolë</a:t>
            </a:r>
            <a:r>
              <a:rPr lang="en-US" sz="2000" dirty="0">
                <a:latin typeface="Bell MT" panose="02020503060305020303" pitchFamily="18" charset="0"/>
              </a:rPr>
              <a:t> </a:t>
            </a:r>
            <a:r>
              <a:rPr lang="en-US" sz="2000" dirty="0" err="1">
                <a:latin typeface="Bell MT" panose="02020503060305020303" pitchFamily="18" charset="0"/>
              </a:rPr>
              <a:t>Idromeno</a:t>
            </a:r>
            <a:r>
              <a:rPr lang="en-US" sz="2000" dirty="0">
                <a:latin typeface="Bell MT" panose="02020503060305020303" pitchFamily="18" charset="0"/>
              </a:rPr>
              <a:t> </a:t>
            </a:r>
            <a:r>
              <a:rPr lang="en-US" sz="2000" dirty="0" err="1">
                <a:latin typeface="Bell MT" panose="02020503060305020303" pitchFamily="18" charset="0"/>
              </a:rPr>
              <a:t>që</a:t>
            </a:r>
            <a:r>
              <a:rPr lang="en-US" sz="2000" dirty="0">
                <a:latin typeface="Bell MT" panose="02020503060305020303" pitchFamily="18" charset="0"/>
              </a:rPr>
              <a:t>, me </a:t>
            </a:r>
            <a:r>
              <a:rPr lang="en-US" sz="2000" dirty="0" err="1">
                <a:latin typeface="Bell MT" panose="02020503060305020303" pitchFamily="18" charset="0"/>
              </a:rPr>
              <a:t>penelin</a:t>
            </a:r>
            <a:r>
              <a:rPr lang="en-US" sz="2000" dirty="0">
                <a:latin typeface="Bell MT" panose="02020503060305020303" pitchFamily="18" charset="0"/>
              </a:rPr>
              <a:t> e </a:t>
            </a:r>
            <a:r>
              <a:rPr lang="en-US" sz="2000" dirty="0" err="1">
                <a:latin typeface="Bell MT" panose="02020503060305020303" pitchFamily="18" charset="0"/>
              </a:rPr>
              <a:t>tij</a:t>
            </a:r>
            <a:r>
              <a:rPr lang="en-US" sz="2000" dirty="0">
                <a:latin typeface="Bell MT" panose="02020503060305020303" pitchFamily="18" charset="0"/>
              </a:rPr>
              <a:t>, </a:t>
            </a:r>
            <a:r>
              <a:rPr lang="en-US" sz="2000" dirty="0" err="1">
                <a:latin typeface="Bell MT" panose="02020503060305020303" pitchFamily="18" charset="0"/>
              </a:rPr>
              <a:t>sjell</a:t>
            </a:r>
            <a:r>
              <a:rPr lang="en-US" sz="2000" dirty="0">
                <a:latin typeface="Bell MT" panose="02020503060305020303" pitchFamily="18" charset="0"/>
              </a:rPr>
              <a:t> </a:t>
            </a:r>
            <a:r>
              <a:rPr lang="en-US" sz="2000" dirty="0" err="1">
                <a:latin typeface="Bell MT" panose="02020503060305020303" pitchFamily="18" charset="0"/>
              </a:rPr>
              <a:t>momente</a:t>
            </a:r>
            <a:r>
              <a:rPr lang="en-US" sz="2000" dirty="0">
                <a:latin typeface="Bell MT" panose="02020503060305020303" pitchFamily="18" charset="0"/>
              </a:rPr>
              <a:t> </a:t>
            </a:r>
            <a:r>
              <a:rPr lang="en-US" sz="2000" dirty="0" err="1">
                <a:latin typeface="Bell MT" panose="02020503060305020303" pitchFamily="18" charset="0"/>
              </a:rPr>
              <a:t>nga</a:t>
            </a:r>
            <a:r>
              <a:rPr lang="en-US" sz="2000" dirty="0">
                <a:latin typeface="Bell MT" panose="02020503060305020303" pitchFamily="18" charset="0"/>
              </a:rPr>
              <a:t> </a:t>
            </a:r>
            <a:r>
              <a:rPr lang="en-US" sz="2000" dirty="0" err="1">
                <a:latin typeface="Bell MT" panose="02020503060305020303" pitchFamily="18" charset="0"/>
              </a:rPr>
              <a:t>jeta</a:t>
            </a:r>
            <a:r>
              <a:rPr lang="en-US" sz="2000" dirty="0">
                <a:latin typeface="Bell MT" panose="02020503060305020303" pitchFamily="18" charset="0"/>
              </a:rPr>
              <a:t> e </a:t>
            </a:r>
            <a:r>
              <a:rPr lang="en-US" sz="2000" dirty="0" err="1">
                <a:latin typeface="Bell MT" panose="02020503060305020303" pitchFamily="18" charset="0"/>
              </a:rPr>
              <a:t>popullit</a:t>
            </a:r>
            <a:r>
              <a:rPr lang="en-US" sz="2000" dirty="0">
                <a:latin typeface="Bell MT" panose="02020503060305020303" pitchFamily="18" charset="0"/>
              </a:rPr>
              <a:t>, </a:t>
            </a:r>
            <a:r>
              <a:rPr lang="en-US" sz="2000" dirty="0" err="1">
                <a:latin typeface="Bell MT" panose="02020503060305020303" pitchFamily="18" charset="0"/>
              </a:rPr>
              <a:t>portrete</a:t>
            </a:r>
            <a:r>
              <a:rPr lang="en-US" sz="2000" dirty="0">
                <a:latin typeface="Bell MT" panose="02020503060305020303" pitchFamily="18" charset="0"/>
              </a:rPr>
              <a:t> </a:t>
            </a:r>
            <a:r>
              <a:rPr lang="en-US" sz="2000" dirty="0" err="1">
                <a:latin typeface="Bell MT" panose="02020503060305020303" pitchFamily="18" charset="0"/>
              </a:rPr>
              <a:t>të</a:t>
            </a:r>
            <a:r>
              <a:rPr lang="en-US" sz="2000" dirty="0">
                <a:latin typeface="Bell MT" panose="02020503060305020303" pitchFamily="18" charset="0"/>
              </a:rPr>
              <a:t> </a:t>
            </a:r>
            <a:r>
              <a:rPr lang="en-US" sz="2000" dirty="0" err="1">
                <a:latin typeface="Bell MT" panose="02020503060305020303" pitchFamily="18" charset="0"/>
              </a:rPr>
              <a:t>njerëzve</a:t>
            </a:r>
            <a:r>
              <a:rPr lang="en-US" sz="2000" dirty="0">
                <a:latin typeface="Bell MT" panose="02020503060305020303" pitchFamily="18" charset="0"/>
              </a:rPr>
              <a:t> </a:t>
            </a:r>
            <a:r>
              <a:rPr lang="en-US" sz="2000" dirty="0" err="1">
                <a:latin typeface="Bell MT" panose="02020503060305020303" pitchFamily="18" charset="0"/>
              </a:rPr>
              <a:t>të</a:t>
            </a:r>
            <a:r>
              <a:rPr lang="en-US" sz="2000" dirty="0">
                <a:latin typeface="Bell MT" panose="02020503060305020303" pitchFamily="18" charset="0"/>
              </a:rPr>
              <a:t> </a:t>
            </a:r>
            <a:r>
              <a:rPr lang="en-US" sz="2000" dirty="0" err="1">
                <a:latin typeface="Bell MT" panose="02020503060305020303" pitchFamily="18" charset="0"/>
              </a:rPr>
              <a:t>thjeshtë</a:t>
            </a:r>
            <a:r>
              <a:rPr lang="en-US" sz="2000" dirty="0">
                <a:latin typeface="Bell MT" panose="02020503060305020303" pitchFamily="18" charset="0"/>
              </a:rPr>
              <a:t> e </a:t>
            </a:r>
            <a:r>
              <a:rPr lang="en-US" sz="2000" dirty="0" err="1">
                <a:latin typeface="Bell MT" panose="02020503060305020303" pitchFamily="18" charset="0"/>
              </a:rPr>
              <a:t>peizazhe</a:t>
            </a:r>
            <a:r>
              <a:rPr lang="en-US" sz="2000" dirty="0">
                <a:latin typeface="Bell MT" panose="02020503060305020303" pitchFamily="18" charset="0"/>
              </a:rPr>
              <a:t>. </a:t>
            </a:r>
            <a:r>
              <a:rPr lang="en-US" sz="2000" dirty="0" err="1">
                <a:latin typeface="Bell MT" panose="02020503060305020303" pitchFamily="18" charset="0"/>
              </a:rPr>
              <a:t>Ndoc</a:t>
            </a:r>
            <a:r>
              <a:rPr lang="en-US" sz="2000" dirty="0">
                <a:latin typeface="Bell MT" panose="02020503060305020303" pitchFamily="18" charset="0"/>
              </a:rPr>
              <a:t> Martini </a:t>
            </a:r>
            <a:r>
              <a:rPr lang="en-US" sz="2000" dirty="0" err="1">
                <a:latin typeface="Bell MT" panose="02020503060305020303" pitchFamily="18" charset="0"/>
              </a:rPr>
              <a:t>prezantohet</a:t>
            </a:r>
            <a:r>
              <a:rPr lang="en-US" sz="2000" dirty="0">
                <a:latin typeface="Bell MT" panose="02020503060305020303" pitchFamily="18" charset="0"/>
              </a:rPr>
              <a:t> </a:t>
            </a:r>
            <a:r>
              <a:rPr lang="en-US" sz="2000" dirty="0" err="1">
                <a:latin typeface="Bell MT" panose="02020503060305020303" pitchFamily="18" charset="0"/>
              </a:rPr>
              <a:t>si</a:t>
            </a:r>
            <a:r>
              <a:rPr lang="en-US" sz="2000" dirty="0">
                <a:latin typeface="Bell MT" panose="02020503060305020303" pitchFamily="18" charset="0"/>
              </a:rPr>
              <a:t> </a:t>
            </a:r>
            <a:r>
              <a:rPr lang="en-US" sz="2000" dirty="0" err="1">
                <a:latin typeface="Bell MT" panose="02020503060305020303" pitchFamily="18" charset="0"/>
              </a:rPr>
              <a:t>piktor</a:t>
            </a:r>
            <a:r>
              <a:rPr lang="en-US" sz="2000" dirty="0">
                <a:latin typeface="Bell MT" panose="02020503060305020303" pitchFamily="18" charset="0"/>
              </a:rPr>
              <a:t> me </a:t>
            </a:r>
            <a:r>
              <a:rPr lang="en-US" sz="2000" dirty="0" err="1">
                <a:latin typeface="Bell MT" panose="02020503060305020303" pitchFamily="18" charset="0"/>
              </a:rPr>
              <a:t>një</a:t>
            </a:r>
            <a:r>
              <a:rPr lang="en-US" sz="2000" dirty="0">
                <a:latin typeface="Bell MT" panose="02020503060305020303" pitchFamily="18" charset="0"/>
              </a:rPr>
              <a:t> </a:t>
            </a:r>
            <a:r>
              <a:rPr lang="en-US" sz="2000" dirty="0" err="1">
                <a:latin typeface="Bell MT" panose="02020503060305020303" pitchFamily="18" charset="0"/>
              </a:rPr>
              <a:t>frymë</a:t>
            </a:r>
            <a:r>
              <a:rPr lang="en-US" sz="2000" dirty="0">
                <a:latin typeface="Bell MT" panose="02020503060305020303" pitchFamily="18" charset="0"/>
              </a:rPr>
              <a:t> </a:t>
            </a:r>
            <a:r>
              <a:rPr lang="en-US" sz="2000" dirty="0" err="1">
                <a:latin typeface="Bell MT" panose="02020503060305020303" pitchFamily="18" charset="0"/>
              </a:rPr>
              <a:t>të</a:t>
            </a:r>
            <a:r>
              <a:rPr lang="en-US" sz="2000" dirty="0">
                <a:latin typeface="Bell MT" panose="02020503060305020303" pitchFamily="18" charset="0"/>
              </a:rPr>
              <a:t> </a:t>
            </a:r>
            <a:r>
              <a:rPr lang="en-US" sz="2000" dirty="0" err="1">
                <a:latin typeface="Bell MT" panose="02020503060305020303" pitchFamily="18" charset="0"/>
              </a:rPr>
              <a:t>modeluar</a:t>
            </a:r>
            <a:r>
              <a:rPr lang="en-US" sz="2000" dirty="0">
                <a:latin typeface="Bell MT" panose="02020503060305020303" pitchFamily="18" charset="0"/>
              </a:rPr>
              <a:t> </a:t>
            </a:r>
            <a:r>
              <a:rPr lang="en-US" sz="2000" dirty="0" err="1">
                <a:latin typeface="Bell MT" panose="02020503060305020303" pitchFamily="18" charset="0"/>
              </a:rPr>
              <a:t>plastike</a:t>
            </a:r>
            <a:r>
              <a:rPr lang="en-US" sz="2000" dirty="0">
                <a:latin typeface="Bell MT" panose="02020503060305020303" pitchFamily="18" charset="0"/>
              </a:rPr>
              <a:t>. </a:t>
            </a:r>
            <a:r>
              <a:rPr lang="en-US" sz="2000" dirty="0" err="1">
                <a:latin typeface="Bell MT" panose="02020503060305020303" pitchFamily="18" charset="0"/>
              </a:rPr>
              <a:t>Edhe</a:t>
            </a:r>
            <a:r>
              <a:rPr lang="en-US" sz="2000" dirty="0">
                <a:latin typeface="Bell MT" panose="02020503060305020303" pitchFamily="18" charset="0"/>
              </a:rPr>
              <a:t> </a:t>
            </a:r>
            <a:r>
              <a:rPr lang="en-US" sz="2000" dirty="0" err="1">
                <a:latin typeface="Bell MT" panose="02020503060305020303" pitchFamily="18" charset="0"/>
              </a:rPr>
              <a:t>tek</a:t>
            </a:r>
            <a:r>
              <a:rPr lang="en-US" sz="2000" dirty="0">
                <a:latin typeface="Bell MT" panose="02020503060305020303" pitchFamily="18" charset="0"/>
              </a:rPr>
              <a:t> </a:t>
            </a:r>
            <a:r>
              <a:rPr lang="en-US" sz="2000" dirty="0" err="1">
                <a:latin typeface="Bell MT" panose="02020503060305020303" pitchFamily="18" charset="0"/>
              </a:rPr>
              <a:t>piktorët</a:t>
            </a:r>
            <a:r>
              <a:rPr lang="en-US" sz="2000" dirty="0">
                <a:latin typeface="Bell MT" panose="02020503060305020303" pitchFamily="18" charset="0"/>
              </a:rPr>
              <a:t> e </a:t>
            </a:r>
            <a:r>
              <a:rPr lang="en-US" sz="2000" dirty="0" err="1">
                <a:latin typeface="Bell MT" panose="02020503060305020303" pitchFamily="18" charset="0"/>
              </a:rPr>
              <a:t>tjerë</a:t>
            </a:r>
            <a:r>
              <a:rPr lang="en-US" sz="2000" dirty="0">
                <a:latin typeface="Bell MT" panose="02020503060305020303" pitchFamily="18" charset="0"/>
              </a:rPr>
              <a:t> </a:t>
            </a:r>
            <a:r>
              <a:rPr lang="en-US" sz="2000" dirty="0" err="1">
                <a:latin typeface="Bell MT" panose="02020503060305020303" pitchFamily="18" charset="0"/>
              </a:rPr>
              <a:t>të</a:t>
            </a:r>
            <a:r>
              <a:rPr lang="en-US" sz="2000" dirty="0">
                <a:latin typeface="Bell MT" panose="02020503060305020303" pitchFamily="18" charset="0"/>
              </a:rPr>
              <a:t> </a:t>
            </a:r>
            <a:r>
              <a:rPr lang="en-US" sz="2000" dirty="0" err="1">
                <a:latin typeface="Bell MT" panose="02020503060305020303" pitchFamily="18" charset="0"/>
              </a:rPr>
              <a:t>kësaj</a:t>
            </a:r>
            <a:r>
              <a:rPr lang="en-US" sz="2000" dirty="0">
                <a:latin typeface="Bell MT" panose="02020503060305020303" pitchFamily="18" charset="0"/>
              </a:rPr>
              <a:t> </a:t>
            </a:r>
            <a:r>
              <a:rPr lang="en-US" sz="2000" dirty="0" err="1">
                <a:latin typeface="Bell MT" panose="02020503060305020303" pitchFamily="18" charset="0"/>
              </a:rPr>
              <a:t>periudhe</a:t>
            </a:r>
            <a:r>
              <a:rPr lang="en-US" sz="2000" dirty="0">
                <a:latin typeface="Bell MT" panose="02020503060305020303" pitchFamily="18" charset="0"/>
              </a:rPr>
              <a:t> </a:t>
            </a:r>
            <a:r>
              <a:rPr lang="en-US" sz="2000" dirty="0" err="1">
                <a:latin typeface="Bell MT" panose="02020503060305020303" pitchFamily="18" charset="0"/>
              </a:rPr>
              <a:t>shfaqet</a:t>
            </a:r>
            <a:r>
              <a:rPr lang="en-US" sz="2000" dirty="0">
                <a:latin typeface="Bell MT" panose="02020503060305020303" pitchFamily="18" charset="0"/>
              </a:rPr>
              <a:t> me </a:t>
            </a:r>
            <a:r>
              <a:rPr lang="en-US" sz="2000" dirty="0" err="1">
                <a:latin typeface="Bell MT" panose="02020503060305020303" pitchFamily="18" charset="0"/>
              </a:rPr>
              <a:t>interes</a:t>
            </a:r>
            <a:r>
              <a:rPr lang="en-US" sz="2000" dirty="0">
                <a:latin typeface="Bell MT" panose="02020503060305020303" pitchFamily="18" charset="0"/>
              </a:rPr>
              <a:t> </a:t>
            </a:r>
            <a:r>
              <a:rPr lang="en-US" sz="2000" dirty="0" err="1">
                <a:latin typeface="Bell MT" panose="02020503060305020303" pitchFamily="18" charset="0"/>
              </a:rPr>
              <a:t>jeta</a:t>
            </a:r>
            <a:r>
              <a:rPr lang="en-US" sz="2000" dirty="0">
                <a:latin typeface="Bell MT" panose="02020503060305020303" pitchFamily="18" charset="0"/>
              </a:rPr>
              <a:t> </a:t>
            </a:r>
            <a:r>
              <a:rPr lang="en-US" sz="2000" dirty="0" err="1">
                <a:latin typeface="Bell MT" panose="02020503060305020303" pitchFamily="18" charset="0"/>
              </a:rPr>
              <a:t>aktuale</a:t>
            </a:r>
            <a:r>
              <a:rPr lang="en-US" sz="2000" dirty="0">
                <a:latin typeface="Bell MT" panose="02020503060305020303" pitchFamily="18" charset="0"/>
              </a:rPr>
              <a:t>, </a:t>
            </a:r>
            <a:r>
              <a:rPr lang="en-US" sz="2000" dirty="0" err="1">
                <a:latin typeface="Bell MT" panose="02020503060305020303" pitchFamily="18" charset="0"/>
              </a:rPr>
              <a:t>etnografike</a:t>
            </a:r>
            <a:r>
              <a:rPr lang="en-US" sz="2000" dirty="0">
                <a:latin typeface="Bell MT" panose="02020503060305020303" pitchFamily="18" charset="0"/>
              </a:rPr>
              <a:t> e </a:t>
            </a:r>
            <a:r>
              <a:rPr lang="en-US" sz="2000" dirty="0" err="1">
                <a:latin typeface="Bell MT" panose="02020503060305020303" pitchFamily="18" charset="0"/>
              </a:rPr>
              <a:t>folklorike</a:t>
            </a:r>
            <a:r>
              <a:rPr lang="en-US" sz="2000" dirty="0">
                <a:latin typeface="Bell MT" panose="02020503060305020303" pitchFamily="18" charset="0"/>
              </a:rPr>
              <a:t>. </a:t>
            </a:r>
            <a:r>
              <a:rPr lang="en-US" sz="2000" dirty="0" err="1">
                <a:latin typeface="Bell MT" panose="02020503060305020303" pitchFamily="18" charset="0"/>
              </a:rPr>
              <a:t>Piktorët</a:t>
            </a:r>
            <a:r>
              <a:rPr lang="en-US" sz="2000" dirty="0">
                <a:latin typeface="Bell MT" panose="02020503060305020303" pitchFamily="18" charset="0"/>
              </a:rPr>
              <a:t> e </a:t>
            </a:r>
            <a:r>
              <a:rPr lang="en-US" sz="2000" dirty="0" err="1">
                <a:latin typeface="Bell MT" panose="02020503060305020303" pitchFamily="18" charset="0"/>
              </a:rPr>
              <a:t>skulptorët</a:t>
            </a:r>
            <a:r>
              <a:rPr lang="en-US" sz="2000" dirty="0">
                <a:latin typeface="Bell MT" panose="02020503060305020303" pitchFamily="18" charset="0"/>
              </a:rPr>
              <a:t> e </a:t>
            </a:r>
            <a:r>
              <a:rPr lang="en-US" sz="2000" dirty="0" err="1">
                <a:latin typeface="Bell MT" panose="02020503060305020303" pitchFamily="18" charset="0"/>
              </a:rPr>
              <a:t>pasçlirimit</a:t>
            </a:r>
            <a:r>
              <a:rPr lang="en-US" sz="2000" dirty="0">
                <a:latin typeface="Bell MT" panose="02020503060305020303" pitchFamily="18" charset="0"/>
              </a:rPr>
              <a:t> </a:t>
            </a:r>
            <a:r>
              <a:rPr lang="en-US" sz="2000" dirty="0" err="1">
                <a:latin typeface="Bell MT" panose="02020503060305020303" pitchFamily="18" charset="0"/>
              </a:rPr>
              <a:t>i</a:t>
            </a:r>
            <a:r>
              <a:rPr lang="en-US" sz="2000" dirty="0">
                <a:latin typeface="Bell MT" panose="02020503060305020303" pitchFamily="18" charset="0"/>
              </a:rPr>
              <a:t> </a:t>
            </a:r>
            <a:r>
              <a:rPr lang="en-US" sz="2000" dirty="0" err="1">
                <a:latin typeface="Bell MT" panose="02020503060305020303" pitchFamily="18" charset="0"/>
              </a:rPr>
              <a:t>referohen</a:t>
            </a:r>
            <a:r>
              <a:rPr lang="en-US" sz="2000" dirty="0">
                <a:latin typeface="Bell MT" panose="02020503060305020303" pitchFamily="18" charset="0"/>
              </a:rPr>
              <a:t> </a:t>
            </a:r>
            <a:r>
              <a:rPr lang="en-US" sz="2000" dirty="0" err="1">
                <a:latin typeface="Bell MT" panose="02020503060305020303" pitchFamily="18" charset="0"/>
              </a:rPr>
              <a:t>kryesisht</a:t>
            </a:r>
            <a:r>
              <a:rPr lang="en-US" sz="2000" dirty="0">
                <a:latin typeface="Bell MT" panose="02020503060305020303" pitchFamily="18" charset="0"/>
              </a:rPr>
              <a:t> </a:t>
            </a:r>
            <a:r>
              <a:rPr lang="en-US" sz="2000" dirty="0" err="1">
                <a:latin typeface="Bell MT" panose="02020503060305020303" pitchFamily="18" charset="0"/>
              </a:rPr>
              <a:t>tematikës</a:t>
            </a:r>
            <a:r>
              <a:rPr lang="en-US" sz="2000" dirty="0">
                <a:latin typeface="Bell MT" panose="02020503060305020303" pitchFamily="18" charset="0"/>
              </a:rPr>
              <a:t> </a:t>
            </a:r>
            <a:r>
              <a:rPr lang="en-US" sz="2000" dirty="0" err="1">
                <a:latin typeface="Bell MT" panose="02020503060305020303" pitchFamily="18" charset="0"/>
              </a:rPr>
              <a:t>aktuale</a:t>
            </a:r>
            <a:r>
              <a:rPr lang="en-US" sz="2000" dirty="0">
                <a:latin typeface="Bell MT" panose="02020503060305020303" pitchFamily="18" charset="0"/>
              </a:rPr>
              <a:t>. </a:t>
            </a:r>
            <a:r>
              <a:rPr lang="en-US" sz="2000" dirty="0" err="1">
                <a:latin typeface="Bell MT" panose="02020503060305020303" pitchFamily="18" charset="0"/>
              </a:rPr>
              <a:t>Portretet</a:t>
            </a:r>
            <a:r>
              <a:rPr lang="en-US" sz="2000" dirty="0">
                <a:latin typeface="Bell MT" panose="02020503060305020303" pitchFamily="18" charset="0"/>
              </a:rPr>
              <a:t> e </a:t>
            </a:r>
            <a:r>
              <a:rPr lang="en-US" sz="2000" dirty="0" err="1">
                <a:latin typeface="Bell MT" panose="02020503060305020303" pitchFamily="18" charset="0"/>
              </a:rPr>
              <a:t>tabllotë</a:t>
            </a:r>
            <a:r>
              <a:rPr lang="en-US" sz="2000" dirty="0">
                <a:latin typeface="Bell MT" panose="02020503060305020303" pitchFamily="18" charset="0"/>
              </a:rPr>
              <a:t> e Vladimir </a:t>
            </a:r>
            <a:r>
              <a:rPr lang="en-US" sz="2000" dirty="0" err="1">
                <a:latin typeface="Bell MT" panose="02020503060305020303" pitchFamily="18" charset="0"/>
              </a:rPr>
              <a:t>Janit</a:t>
            </a:r>
            <a:r>
              <a:rPr lang="en-US" sz="2000" dirty="0">
                <a:latin typeface="Bell MT" panose="02020503060305020303" pitchFamily="18" charset="0"/>
              </a:rPr>
              <a:t>, </a:t>
            </a:r>
            <a:r>
              <a:rPr lang="en-US" sz="2000" dirty="0" err="1">
                <a:latin typeface="Bell MT" panose="02020503060305020303" pitchFamily="18" charset="0"/>
              </a:rPr>
              <a:t>Jakup</a:t>
            </a:r>
            <a:r>
              <a:rPr lang="en-US" sz="2000" dirty="0">
                <a:latin typeface="Bell MT" panose="02020503060305020303" pitchFamily="18" charset="0"/>
              </a:rPr>
              <a:t> </a:t>
            </a:r>
            <a:r>
              <a:rPr lang="en-US" sz="2000" dirty="0" err="1">
                <a:latin typeface="Bell MT" panose="02020503060305020303" pitchFamily="18" charset="0"/>
              </a:rPr>
              <a:t>Kerajt</a:t>
            </a:r>
            <a:r>
              <a:rPr lang="en-US" sz="2000" dirty="0">
                <a:latin typeface="Bell MT" panose="02020503060305020303" pitchFamily="18" charset="0"/>
              </a:rPr>
              <a:t>, Ismail </a:t>
            </a:r>
            <a:r>
              <a:rPr lang="en-US" sz="2000" dirty="0" err="1">
                <a:latin typeface="Bell MT" panose="02020503060305020303" pitchFamily="18" charset="0"/>
              </a:rPr>
              <a:t>Lulanit</a:t>
            </a:r>
            <a:r>
              <a:rPr lang="en-US" sz="2000" dirty="0">
                <a:latin typeface="Bell MT" panose="02020503060305020303" pitchFamily="18" charset="0"/>
              </a:rPr>
              <a:t>, Danish </a:t>
            </a:r>
            <a:r>
              <a:rPr lang="en-US" sz="2000" dirty="0" err="1">
                <a:latin typeface="Bell MT" panose="02020503060305020303" pitchFamily="18" charset="0"/>
              </a:rPr>
              <a:t>Jukniut</a:t>
            </a:r>
            <a:r>
              <a:rPr lang="en-US" sz="2000" dirty="0">
                <a:latin typeface="Bell MT" panose="02020503060305020303" pitchFamily="18" charset="0"/>
              </a:rPr>
              <a:t>, Edi </a:t>
            </a:r>
            <a:r>
              <a:rPr lang="en-US" sz="2000" dirty="0" err="1">
                <a:latin typeface="Bell MT" panose="02020503060305020303" pitchFamily="18" charset="0"/>
              </a:rPr>
              <a:t>Hilës</a:t>
            </a:r>
            <a:r>
              <a:rPr lang="en-US" sz="2000" dirty="0">
                <a:latin typeface="Bell MT" panose="02020503060305020303" pitchFamily="18" charset="0"/>
              </a:rPr>
              <a:t>, </a:t>
            </a:r>
            <a:r>
              <a:rPr lang="en-US" sz="2000" dirty="0" err="1">
                <a:latin typeface="Bell MT" panose="02020503060305020303" pitchFamily="18" charset="0"/>
              </a:rPr>
              <a:t>karikaturat</a:t>
            </a:r>
            <a:r>
              <a:rPr lang="en-US" sz="2000" dirty="0">
                <a:latin typeface="Bell MT" panose="02020503060305020303" pitchFamily="18" charset="0"/>
              </a:rPr>
              <a:t> e </a:t>
            </a:r>
            <a:r>
              <a:rPr lang="en-US" sz="2000" dirty="0" err="1">
                <a:latin typeface="Bell MT" panose="02020503060305020303" pitchFamily="18" charset="0"/>
              </a:rPr>
              <a:t>Shtjefën</a:t>
            </a:r>
            <a:r>
              <a:rPr lang="en-US" sz="2000" dirty="0">
                <a:latin typeface="Bell MT" panose="02020503060305020303" pitchFamily="18" charset="0"/>
              </a:rPr>
              <a:t> </a:t>
            </a:r>
            <a:r>
              <a:rPr lang="en-US" sz="2000" dirty="0" err="1">
                <a:latin typeface="Bell MT" panose="02020503060305020303" pitchFamily="18" charset="0"/>
              </a:rPr>
              <a:t>Palushit</a:t>
            </a:r>
            <a:r>
              <a:rPr lang="en-US" sz="2000" dirty="0">
                <a:latin typeface="Bell MT" panose="02020503060305020303" pitchFamily="18" charset="0"/>
              </a:rPr>
              <a:t> </a:t>
            </a:r>
            <a:r>
              <a:rPr lang="en-US" sz="2000" dirty="0" err="1">
                <a:latin typeface="Bell MT" panose="02020503060305020303" pitchFamily="18" charset="0"/>
              </a:rPr>
              <a:t>etj</a:t>
            </a:r>
            <a:r>
              <a:rPr lang="en-US" sz="2000" dirty="0">
                <a:latin typeface="Bell MT" panose="02020503060305020303" pitchFamily="18" charset="0"/>
              </a:rPr>
              <a:t>. </a:t>
            </a:r>
            <a:r>
              <a:rPr lang="en-US" sz="2000" dirty="0" err="1">
                <a:latin typeface="Bell MT" panose="02020503060305020303" pitchFamily="18" charset="0"/>
              </a:rPr>
              <a:t>kanë</a:t>
            </a:r>
            <a:r>
              <a:rPr lang="en-US" sz="2000" dirty="0">
                <a:latin typeface="Bell MT" panose="02020503060305020303" pitchFamily="18" charset="0"/>
              </a:rPr>
              <a:t> </a:t>
            </a:r>
            <a:r>
              <a:rPr lang="en-US" sz="2000" dirty="0" err="1">
                <a:latin typeface="Bell MT" panose="02020503060305020303" pitchFamily="18" charset="0"/>
              </a:rPr>
              <a:t>krijuar</a:t>
            </a:r>
            <a:r>
              <a:rPr lang="en-US" sz="2000" dirty="0">
                <a:latin typeface="Bell MT" panose="02020503060305020303" pitchFamily="18" charset="0"/>
              </a:rPr>
              <a:t> </a:t>
            </a:r>
            <a:r>
              <a:rPr lang="en-US" sz="2000" dirty="0" err="1">
                <a:latin typeface="Bell MT" panose="02020503060305020303" pitchFamily="18" charset="0"/>
              </a:rPr>
              <a:t>individualitete</a:t>
            </a:r>
            <a:r>
              <a:rPr lang="en-US" sz="2000" dirty="0">
                <a:latin typeface="Bell MT" panose="02020503060305020303" pitchFamily="18" charset="0"/>
              </a:rPr>
              <a:t> </a:t>
            </a:r>
            <a:r>
              <a:rPr lang="en-US" sz="2000" dirty="0" err="1">
                <a:latin typeface="Bell MT" panose="02020503060305020303" pitchFamily="18" charset="0"/>
              </a:rPr>
              <a:t>të</a:t>
            </a:r>
            <a:r>
              <a:rPr lang="en-US" sz="2000" dirty="0">
                <a:latin typeface="Bell MT" panose="02020503060305020303" pitchFamily="18" charset="0"/>
              </a:rPr>
              <a:t> </a:t>
            </a:r>
            <a:r>
              <a:rPr lang="en-US" sz="2000" dirty="0" err="1">
                <a:latin typeface="Bell MT" panose="02020503060305020303" pitchFamily="18" charset="0"/>
              </a:rPr>
              <a:t>spikatura</a:t>
            </a:r>
            <a:r>
              <a:rPr lang="en-US" sz="2000" dirty="0">
                <a:latin typeface="Bell MT" panose="02020503060305020303" pitchFamily="18" charset="0"/>
              </a:rPr>
              <a:t> </a:t>
            </a:r>
            <a:r>
              <a:rPr lang="en-US" sz="2000" dirty="0" err="1">
                <a:latin typeface="Bell MT" panose="02020503060305020303" pitchFamily="18" charset="0"/>
              </a:rPr>
              <a:t>në</a:t>
            </a:r>
            <a:r>
              <a:rPr lang="en-US" sz="2000" dirty="0">
                <a:latin typeface="Bell MT" panose="02020503060305020303" pitchFamily="18" charset="0"/>
              </a:rPr>
              <a:t> </a:t>
            </a:r>
            <a:r>
              <a:rPr lang="en-US" sz="2000" dirty="0" err="1">
                <a:latin typeface="Bell MT" panose="02020503060305020303" pitchFamily="18" charset="0"/>
              </a:rPr>
              <a:t>fushën</a:t>
            </a:r>
            <a:r>
              <a:rPr lang="en-US" sz="2000" dirty="0">
                <a:latin typeface="Bell MT" panose="02020503060305020303" pitchFamily="18" charset="0"/>
              </a:rPr>
              <a:t> e </a:t>
            </a:r>
            <a:r>
              <a:rPr lang="en-US" sz="2000" dirty="0" err="1">
                <a:latin typeface="Bell MT" panose="02020503060305020303" pitchFamily="18" charset="0"/>
              </a:rPr>
              <a:t>pikturës</a:t>
            </a:r>
            <a:r>
              <a:rPr lang="en-US" sz="2000" dirty="0">
                <a:latin typeface="Bell MT" panose="02020503060305020303" pitchFamily="18" charset="0"/>
              </a:rPr>
              <a:t> </a:t>
            </a:r>
            <a:r>
              <a:rPr lang="en-US" sz="2000" dirty="0" err="1">
                <a:latin typeface="Bell MT" panose="02020503060305020303" pitchFamily="18" charset="0"/>
              </a:rPr>
              <a:t>së</a:t>
            </a:r>
            <a:r>
              <a:rPr lang="en-US" sz="2000" dirty="0">
                <a:latin typeface="Bell MT" panose="02020503060305020303" pitchFamily="18" charset="0"/>
              </a:rPr>
              <a:t> re </a:t>
            </a:r>
            <a:r>
              <a:rPr lang="en-US" sz="2000" dirty="0" err="1">
                <a:latin typeface="Bell MT" panose="02020503060305020303" pitchFamily="18" charset="0"/>
              </a:rPr>
              <a:t>shqiptare</a:t>
            </a:r>
            <a:r>
              <a:rPr lang="en-US" sz="2000" dirty="0">
                <a:latin typeface="Bell MT" panose="02020503060305020303" pitchFamily="18" charset="0"/>
              </a:rPr>
              <a:t>, duke </a:t>
            </a:r>
            <a:r>
              <a:rPr lang="en-US" sz="2000" dirty="0" err="1">
                <a:latin typeface="Bell MT" panose="02020503060305020303" pitchFamily="18" charset="0"/>
              </a:rPr>
              <a:t>fituar</a:t>
            </a:r>
            <a:r>
              <a:rPr lang="en-US" sz="2000" dirty="0">
                <a:latin typeface="Bell MT" panose="02020503060305020303" pitchFamily="18" charset="0"/>
              </a:rPr>
              <a:t> </a:t>
            </a:r>
            <a:r>
              <a:rPr lang="en-US" sz="2000" dirty="0" err="1">
                <a:latin typeface="Bell MT" panose="02020503060305020303" pitchFamily="18" charset="0"/>
              </a:rPr>
              <a:t>çmime</a:t>
            </a:r>
            <a:r>
              <a:rPr lang="en-US" sz="2000" dirty="0">
                <a:latin typeface="Bell MT" panose="02020503060305020303" pitchFamily="18" charset="0"/>
              </a:rPr>
              <a:t> </a:t>
            </a:r>
            <a:r>
              <a:rPr lang="en-US" sz="2000" dirty="0" err="1">
                <a:latin typeface="Bell MT" panose="02020503060305020303" pitchFamily="18" charset="0"/>
              </a:rPr>
              <a:t>kombëtare</a:t>
            </a:r>
            <a:r>
              <a:rPr lang="en-US" sz="2000" dirty="0">
                <a:latin typeface="Bell MT" panose="02020503060305020303" pitchFamily="18" charset="0"/>
              </a:rPr>
              <a:t> e </a:t>
            </a:r>
            <a:r>
              <a:rPr lang="en-US" sz="2000" dirty="0" err="1">
                <a:latin typeface="Bell MT" panose="02020503060305020303" pitchFamily="18" charset="0"/>
              </a:rPr>
              <a:t>vlerësime</a:t>
            </a:r>
            <a:r>
              <a:rPr lang="en-US" sz="2000" dirty="0">
                <a:latin typeface="Bell MT" panose="02020503060305020303" pitchFamily="18" charset="0"/>
              </a:rPr>
              <a:t> </a:t>
            </a:r>
            <a:r>
              <a:rPr lang="en-US" sz="2000" dirty="0" err="1">
                <a:latin typeface="Bell MT" panose="02020503060305020303" pitchFamily="18" charset="0"/>
              </a:rPr>
              <a:t>ndërkombëtare</a:t>
            </a:r>
            <a:r>
              <a:rPr lang="en-US" sz="2000" dirty="0">
                <a:latin typeface="Bell MT" panose="02020503060305020303" pitchFamily="18" charset="0"/>
              </a:rPr>
              <a:t>.</a:t>
            </a:r>
          </a:p>
        </p:txBody>
      </p:sp>
    </p:spTree>
    <p:extLst>
      <p:ext uri="{BB962C8B-B14F-4D97-AF65-F5344CB8AC3E}">
        <p14:creationId xmlns:p14="http://schemas.microsoft.com/office/powerpoint/2010/main" val="40809704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F33C42-261C-4786-9DA2-8902FC841EC5}"/>
              </a:ext>
            </a:extLst>
          </p:cNvPr>
          <p:cNvSpPr>
            <a:spLocks noGrp="1"/>
          </p:cNvSpPr>
          <p:nvPr>
            <p:ph type="title"/>
          </p:nvPr>
        </p:nvSpPr>
        <p:spPr>
          <a:xfrm>
            <a:off x="838200" y="365125"/>
            <a:ext cx="10515600" cy="877749"/>
          </a:xfrm>
        </p:spPr>
        <p:txBody>
          <a:bodyPr/>
          <a:lstStyle/>
          <a:p>
            <a:pPr algn="ctr"/>
            <a:r>
              <a:rPr lang="en-US" dirty="0" err="1">
                <a:latin typeface="Tw Cen MT" panose="020B0602020104020603" pitchFamily="34" charset="0"/>
              </a:rPr>
              <a:t>Gastronomia</a:t>
            </a:r>
            <a:endParaRPr lang="en-US" dirty="0">
              <a:latin typeface="Tw Cen MT" panose="020B0602020104020603" pitchFamily="34" charset="0"/>
            </a:endParaRPr>
          </a:p>
        </p:txBody>
      </p:sp>
      <p:sp>
        <p:nvSpPr>
          <p:cNvPr id="3" name="Content Placeholder 2">
            <a:extLst>
              <a:ext uri="{FF2B5EF4-FFF2-40B4-BE49-F238E27FC236}">
                <a16:creationId xmlns:a16="http://schemas.microsoft.com/office/drawing/2014/main" id="{59B6CDAF-614E-40A1-93A7-8E091E4CDEC2}"/>
              </a:ext>
            </a:extLst>
          </p:cNvPr>
          <p:cNvSpPr>
            <a:spLocks noGrp="1"/>
          </p:cNvSpPr>
          <p:nvPr>
            <p:ph idx="1"/>
          </p:nvPr>
        </p:nvSpPr>
        <p:spPr>
          <a:xfrm>
            <a:off x="838202" y="1438184"/>
            <a:ext cx="6033116" cy="5228946"/>
          </a:xfrm>
        </p:spPr>
        <p:txBody>
          <a:bodyPr>
            <a:normAutofit/>
          </a:bodyPr>
          <a:lstStyle/>
          <a:p>
            <a:pPr marL="0" indent="0">
              <a:buNone/>
            </a:pPr>
            <a:r>
              <a:rPr lang="en-US" sz="2000" dirty="0" err="1">
                <a:latin typeface="Bahnschrift Condensed" panose="020B0502040204020203" pitchFamily="34" charset="0"/>
              </a:rPr>
              <a:t>Një</a:t>
            </a:r>
            <a:r>
              <a:rPr lang="en-US" sz="2000" dirty="0">
                <a:latin typeface="Bahnschrift Condensed" panose="020B0502040204020203" pitchFamily="34" charset="0"/>
              </a:rPr>
              <a:t> </a:t>
            </a:r>
            <a:r>
              <a:rPr lang="en-US" sz="2000" dirty="0" err="1">
                <a:latin typeface="Bahnschrift Condensed" panose="020B0502040204020203" pitchFamily="34" charset="0"/>
              </a:rPr>
              <a:t>imazh</a:t>
            </a:r>
            <a:r>
              <a:rPr lang="en-US" sz="2000" dirty="0">
                <a:latin typeface="Bahnschrift Condensed" panose="020B0502040204020203" pitchFamily="34" charset="0"/>
              </a:rPr>
              <a:t> </a:t>
            </a:r>
            <a:r>
              <a:rPr lang="en-US" sz="2000" dirty="0" err="1">
                <a:latin typeface="Bahnschrift Condensed" panose="020B0502040204020203" pitchFamily="34" charset="0"/>
              </a:rPr>
              <a:t>të</a:t>
            </a:r>
            <a:r>
              <a:rPr lang="en-US" sz="2000" dirty="0">
                <a:latin typeface="Bahnschrift Condensed" panose="020B0502040204020203" pitchFamily="34" charset="0"/>
              </a:rPr>
              <a:t> </a:t>
            </a:r>
            <a:r>
              <a:rPr lang="en-US" sz="2000" dirty="0" err="1">
                <a:latin typeface="Bahnschrift Condensed" panose="020B0502040204020203" pitchFamily="34" charset="0"/>
              </a:rPr>
              <a:t>mirë</a:t>
            </a:r>
            <a:r>
              <a:rPr lang="en-US" sz="2000" dirty="0">
                <a:latin typeface="Bahnschrift Condensed" panose="020B0502040204020203" pitchFamily="34" charset="0"/>
              </a:rPr>
              <a:t> </a:t>
            </a:r>
            <a:r>
              <a:rPr lang="en-US" sz="2000" dirty="0" err="1">
                <a:latin typeface="Bahnschrift Condensed" panose="020B0502040204020203" pitchFamily="34" charset="0"/>
              </a:rPr>
              <a:t>për</a:t>
            </a:r>
            <a:r>
              <a:rPr lang="en-US" sz="2000" dirty="0">
                <a:latin typeface="Bahnschrift Condensed" panose="020B0502040204020203" pitchFamily="34" charset="0"/>
              </a:rPr>
              <a:t> </a:t>
            </a:r>
            <a:r>
              <a:rPr lang="en-US" sz="2000" dirty="0" err="1">
                <a:latin typeface="Bahnschrift Condensed" panose="020B0502040204020203" pitchFamily="34" charset="0"/>
              </a:rPr>
              <a:t>Shkodrën</a:t>
            </a:r>
            <a:r>
              <a:rPr lang="en-US" sz="2000" dirty="0">
                <a:latin typeface="Bahnschrift Condensed" panose="020B0502040204020203" pitchFamily="34" charset="0"/>
              </a:rPr>
              <a:t> </a:t>
            </a:r>
            <a:r>
              <a:rPr lang="en-US" sz="2000" dirty="0" err="1">
                <a:latin typeface="Bahnschrift Condensed" panose="020B0502040204020203" pitchFamily="34" charset="0"/>
              </a:rPr>
              <a:t>jep</a:t>
            </a:r>
            <a:r>
              <a:rPr lang="en-US" sz="2000" dirty="0">
                <a:latin typeface="Bahnschrift Condensed" panose="020B0502040204020203" pitchFamily="34" charset="0"/>
              </a:rPr>
              <a:t> </a:t>
            </a:r>
            <a:r>
              <a:rPr lang="en-US" sz="2000" dirty="0" err="1">
                <a:latin typeface="Bahnschrift Condensed" panose="020B0502040204020203" pitchFamily="34" charset="0"/>
              </a:rPr>
              <a:t>dhe</a:t>
            </a:r>
            <a:r>
              <a:rPr lang="en-US" sz="2000" dirty="0">
                <a:latin typeface="Bahnschrift Condensed" panose="020B0502040204020203" pitchFamily="34" charset="0"/>
              </a:rPr>
              <a:t> </a:t>
            </a:r>
            <a:r>
              <a:rPr lang="en-US" sz="2000" dirty="0" err="1">
                <a:latin typeface="Bahnschrift Condensed" panose="020B0502040204020203" pitchFamily="34" charset="0"/>
              </a:rPr>
              <a:t>gastronomia</a:t>
            </a:r>
            <a:r>
              <a:rPr lang="en-US" sz="2000" dirty="0">
                <a:latin typeface="Bahnschrift Condensed" panose="020B0502040204020203" pitchFamily="34" charset="0"/>
              </a:rPr>
              <a:t>. </a:t>
            </a:r>
            <a:r>
              <a:rPr lang="en-US" sz="2000" dirty="0" err="1">
                <a:latin typeface="Bahnschrift Condensed" panose="020B0502040204020203" pitchFamily="34" charset="0"/>
              </a:rPr>
              <a:t>Një</a:t>
            </a:r>
            <a:r>
              <a:rPr lang="en-US" sz="2000" dirty="0">
                <a:latin typeface="Bahnschrift Condensed" panose="020B0502040204020203" pitchFamily="34" charset="0"/>
              </a:rPr>
              <a:t> </a:t>
            </a:r>
            <a:r>
              <a:rPr lang="en-US" sz="2000" dirty="0" err="1">
                <a:latin typeface="Bahnschrift Condensed" panose="020B0502040204020203" pitchFamily="34" charset="0"/>
              </a:rPr>
              <a:t>numër</a:t>
            </a:r>
            <a:r>
              <a:rPr lang="en-US" sz="2000" dirty="0">
                <a:latin typeface="Bahnschrift Condensed" panose="020B0502040204020203" pitchFamily="34" charset="0"/>
              </a:rPr>
              <a:t> </a:t>
            </a:r>
            <a:r>
              <a:rPr lang="en-US" sz="2000" dirty="0" err="1">
                <a:latin typeface="Bahnschrift Condensed" panose="020B0502040204020203" pitchFamily="34" charset="0"/>
              </a:rPr>
              <a:t>i</a:t>
            </a:r>
            <a:r>
              <a:rPr lang="en-US" sz="2000" dirty="0">
                <a:latin typeface="Bahnschrift Condensed" panose="020B0502040204020203" pitchFamily="34" charset="0"/>
              </a:rPr>
              <a:t> </a:t>
            </a:r>
            <a:r>
              <a:rPr lang="en-US" sz="2000" dirty="0" err="1">
                <a:latin typeface="Bahnschrift Condensed" panose="020B0502040204020203" pitchFamily="34" charset="0"/>
              </a:rPr>
              <a:t>madh</a:t>
            </a:r>
            <a:r>
              <a:rPr lang="en-US" sz="2000" dirty="0">
                <a:latin typeface="Bahnschrift Condensed" panose="020B0502040204020203" pitchFamily="34" charset="0"/>
              </a:rPr>
              <a:t> </a:t>
            </a:r>
            <a:r>
              <a:rPr lang="en-US" sz="2000" dirty="0" err="1">
                <a:latin typeface="Bahnschrift Condensed" panose="020B0502040204020203" pitchFamily="34" charset="0"/>
              </a:rPr>
              <a:t>restorantesh</a:t>
            </a:r>
            <a:r>
              <a:rPr lang="en-US" sz="2000" dirty="0">
                <a:latin typeface="Bahnschrift Condensed" panose="020B0502040204020203" pitchFamily="34" charset="0"/>
              </a:rPr>
              <a:t>, </a:t>
            </a:r>
            <a:r>
              <a:rPr lang="en-US" sz="2000" dirty="0" err="1">
                <a:latin typeface="Bahnschrift Condensed" panose="020B0502040204020203" pitchFamily="34" charset="0"/>
              </a:rPr>
              <a:t>picerish</a:t>
            </a:r>
            <a:r>
              <a:rPr lang="en-US" sz="2000" dirty="0">
                <a:latin typeface="Bahnschrift Condensed" panose="020B0502040204020203" pitchFamily="34" charset="0"/>
              </a:rPr>
              <a:t>, </a:t>
            </a:r>
            <a:r>
              <a:rPr lang="en-US" sz="2000" dirty="0" err="1">
                <a:latin typeface="Bahnschrift Condensed" panose="020B0502040204020203" pitchFamily="34" charset="0"/>
              </a:rPr>
              <a:t>bufesh</a:t>
            </a:r>
            <a:r>
              <a:rPr lang="en-US" sz="2000" dirty="0">
                <a:latin typeface="Bahnschrift Condensed" panose="020B0502040204020203" pitchFamily="34" charset="0"/>
              </a:rPr>
              <a:t> e </a:t>
            </a:r>
            <a:r>
              <a:rPr lang="en-US" sz="2000" dirty="0" err="1">
                <a:latin typeface="Bahnschrift Condensed" panose="020B0502040204020203" pitchFamily="34" charset="0"/>
              </a:rPr>
              <a:t>hotelesh</a:t>
            </a:r>
            <a:r>
              <a:rPr lang="en-US" sz="2000" dirty="0">
                <a:latin typeface="Bahnschrift Condensed" panose="020B0502040204020203" pitchFamily="34" charset="0"/>
              </a:rPr>
              <a:t> </a:t>
            </a:r>
            <a:r>
              <a:rPr lang="en-US" sz="2000" dirty="0" err="1">
                <a:latin typeface="Bahnschrift Condensed" panose="020B0502040204020203" pitchFamily="34" charset="0"/>
              </a:rPr>
              <a:t>janë</a:t>
            </a:r>
            <a:r>
              <a:rPr lang="en-US" sz="2000" dirty="0">
                <a:latin typeface="Bahnschrift Condensed" panose="020B0502040204020203" pitchFamily="34" charset="0"/>
              </a:rPr>
              <a:t> </a:t>
            </a:r>
            <a:r>
              <a:rPr lang="en-US" sz="2000" dirty="0" err="1">
                <a:latin typeface="Bahnschrift Condensed" panose="020B0502040204020203" pitchFamily="34" charset="0"/>
              </a:rPr>
              <a:t>ngritur</a:t>
            </a:r>
            <a:r>
              <a:rPr lang="en-US" sz="2000" dirty="0">
                <a:latin typeface="Bahnschrift Condensed" panose="020B0502040204020203" pitchFamily="34" charset="0"/>
              </a:rPr>
              <a:t> </a:t>
            </a:r>
            <a:r>
              <a:rPr lang="en-US" sz="2000" dirty="0" err="1">
                <a:latin typeface="Bahnschrift Condensed" panose="020B0502040204020203" pitchFamily="34" charset="0"/>
              </a:rPr>
              <a:t>në</a:t>
            </a:r>
            <a:r>
              <a:rPr lang="en-US" sz="2000" dirty="0">
                <a:latin typeface="Bahnschrift Condensed" panose="020B0502040204020203" pitchFamily="34" charset="0"/>
              </a:rPr>
              <a:t> </a:t>
            </a:r>
            <a:r>
              <a:rPr lang="en-US" sz="2000" dirty="0" err="1">
                <a:latin typeface="Bahnschrift Condensed" panose="020B0502040204020203" pitchFamily="34" charset="0"/>
              </a:rPr>
              <a:t>qytetin</a:t>
            </a:r>
            <a:r>
              <a:rPr lang="en-US" sz="2000" dirty="0">
                <a:latin typeface="Bahnschrift Condensed" panose="020B0502040204020203" pitchFamily="34" charset="0"/>
              </a:rPr>
              <a:t> </a:t>
            </a:r>
            <a:r>
              <a:rPr lang="en-US" sz="2000" dirty="0" err="1">
                <a:latin typeface="Bahnschrift Condensed" panose="020B0502040204020203" pitchFamily="34" charset="0"/>
              </a:rPr>
              <a:t>tonë</a:t>
            </a:r>
            <a:r>
              <a:rPr lang="en-US" sz="2000" dirty="0">
                <a:latin typeface="Bahnschrift Condensed" panose="020B0502040204020203" pitchFamily="34" charset="0"/>
              </a:rPr>
              <a:t>, </a:t>
            </a:r>
            <a:r>
              <a:rPr lang="en-US" sz="2000" dirty="0" err="1">
                <a:latin typeface="Bahnschrift Condensed" panose="020B0502040204020203" pitchFamily="34" charset="0"/>
              </a:rPr>
              <a:t>ku</a:t>
            </a:r>
            <a:r>
              <a:rPr lang="en-US" sz="2000" dirty="0">
                <a:latin typeface="Bahnschrift Condensed" panose="020B0502040204020203" pitchFamily="34" charset="0"/>
              </a:rPr>
              <a:t> </a:t>
            </a:r>
            <a:r>
              <a:rPr lang="en-US" sz="2000" dirty="0" err="1">
                <a:latin typeface="Bahnschrift Condensed" panose="020B0502040204020203" pitchFamily="34" charset="0"/>
              </a:rPr>
              <a:t>kultura</a:t>
            </a:r>
            <a:r>
              <a:rPr lang="en-US" sz="2000" dirty="0">
                <a:latin typeface="Bahnschrift Condensed" panose="020B0502040204020203" pitchFamily="34" charset="0"/>
              </a:rPr>
              <a:t> e </a:t>
            </a:r>
            <a:r>
              <a:rPr lang="en-US" sz="2000" dirty="0" err="1">
                <a:latin typeface="Bahnschrift Condensed" panose="020B0502040204020203" pitchFamily="34" charset="0"/>
              </a:rPr>
              <a:t>shërbimit</a:t>
            </a:r>
            <a:r>
              <a:rPr lang="en-US" sz="2000" dirty="0">
                <a:latin typeface="Bahnschrift Condensed" panose="020B0502040204020203" pitchFamily="34" charset="0"/>
              </a:rPr>
              <a:t> </a:t>
            </a:r>
            <a:r>
              <a:rPr lang="en-US" sz="2000" dirty="0" err="1">
                <a:latin typeface="Bahnschrift Condensed" panose="020B0502040204020203" pitchFamily="34" charset="0"/>
              </a:rPr>
              <a:t>tradicionalisht</a:t>
            </a:r>
            <a:r>
              <a:rPr lang="en-US" sz="2000" dirty="0">
                <a:latin typeface="Bahnschrift Condensed" panose="020B0502040204020203" pitchFamily="34" charset="0"/>
              </a:rPr>
              <a:t> </a:t>
            </a:r>
            <a:r>
              <a:rPr lang="en-US" sz="2000" dirty="0" err="1">
                <a:latin typeface="Bahnschrift Condensed" panose="020B0502040204020203" pitchFamily="34" charset="0"/>
              </a:rPr>
              <a:t>është</a:t>
            </a:r>
            <a:r>
              <a:rPr lang="en-US" sz="2000" dirty="0">
                <a:latin typeface="Bahnschrift Condensed" panose="020B0502040204020203" pitchFamily="34" charset="0"/>
              </a:rPr>
              <a:t> </a:t>
            </a:r>
            <a:r>
              <a:rPr lang="en-US" sz="2000" dirty="0" err="1">
                <a:latin typeface="Bahnschrift Condensed" panose="020B0502040204020203" pitchFamily="34" charset="0"/>
              </a:rPr>
              <a:t>prezente</a:t>
            </a:r>
            <a:r>
              <a:rPr lang="en-US" sz="2000" dirty="0">
                <a:latin typeface="Bahnschrift Condensed" panose="020B0502040204020203" pitchFamily="34" charset="0"/>
              </a:rPr>
              <a:t>. Arti </a:t>
            </a:r>
            <a:r>
              <a:rPr lang="en-US" sz="2000" dirty="0" err="1">
                <a:latin typeface="Bahnschrift Condensed" panose="020B0502040204020203" pitchFamily="34" charset="0"/>
              </a:rPr>
              <a:t>i</a:t>
            </a:r>
            <a:r>
              <a:rPr lang="en-US" sz="2000" dirty="0">
                <a:latin typeface="Bahnschrift Condensed" panose="020B0502040204020203" pitchFamily="34" charset="0"/>
              </a:rPr>
              <a:t> </a:t>
            </a:r>
            <a:r>
              <a:rPr lang="en-US" sz="2000" dirty="0" err="1">
                <a:latin typeface="Bahnschrift Condensed" panose="020B0502040204020203" pitchFamily="34" charset="0"/>
              </a:rPr>
              <a:t>shijes</a:t>
            </a:r>
            <a:r>
              <a:rPr lang="en-US" sz="2000" dirty="0">
                <a:latin typeface="Bahnschrift Condensed" panose="020B0502040204020203" pitchFamily="34" charset="0"/>
              </a:rPr>
              <a:t> </a:t>
            </a:r>
            <a:r>
              <a:rPr lang="en-US" sz="2000" dirty="0" err="1">
                <a:latin typeface="Bahnschrift Condensed" panose="020B0502040204020203" pitchFamily="34" charset="0"/>
              </a:rPr>
              <a:t>është</a:t>
            </a:r>
            <a:r>
              <a:rPr lang="en-US" sz="2000" dirty="0">
                <a:latin typeface="Bahnschrift Condensed" panose="020B0502040204020203" pitchFamily="34" charset="0"/>
              </a:rPr>
              <a:t> </a:t>
            </a:r>
            <a:r>
              <a:rPr lang="en-US" sz="2000" dirty="0" err="1">
                <a:latin typeface="Bahnschrift Condensed" panose="020B0502040204020203" pitchFamily="34" charset="0"/>
              </a:rPr>
              <a:t>i</a:t>
            </a:r>
            <a:r>
              <a:rPr lang="en-US" sz="2000" dirty="0">
                <a:latin typeface="Bahnschrift Condensed" panose="020B0502040204020203" pitchFamily="34" charset="0"/>
              </a:rPr>
              <a:t> </a:t>
            </a:r>
            <a:r>
              <a:rPr lang="en-US" sz="2000" dirty="0" err="1">
                <a:latin typeface="Bahnschrift Condensed" panose="020B0502040204020203" pitchFamily="34" charset="0"/>
              </a:rPr>
              <a:t>ndjeshëm</a:t>
            </a:r>
            <a:r>
              <a:rPr lang="en-US" sz="2000" dirty="0">
                <a:latin typeface="Bahnschrift Condensed" panose="020B0502040204020203" pitchFamily="34" charset="0"/>
              </a:rPr>
              <a:t>, por sot </a:t>
            </a:r>
            <a:r>
              <a:rPr lang="en-US" sz="2000" dirty="0" err="1">
                <a:latin typeface="Bahnschrift Condensed" panose="020B0502040204020203" pitchFamily="34" charset="0"/>
              </a:rPr>
              <a:t>ekonomia</a:t>
            </a:r>
            <a:r>
              <a:rPr lang="en-US" sz="2000" dirty="0">
                <a:latin typeface="Bahnschrift Condensed" panose="020B0502040204020203" pitchFamily="34" charset="0"/>
              </a:rPr>
              <a:t> private </a:t>
            </a:r>
            <a:r>
              <a:rPr lang="en-US" sz="2000" dirty="0" err="1">
                <a:latin typeface="Bahnschrift Condensed" panose="020B0502040204020203" pitchFamily="34" charset="0"/>
              </a:rPr>
              <a:t>është</a:t>
            </a:r>
            <a:r>
              <a:rPr lang="en-US" sz="2000" dirty="0">
                <a:latin typeface="Bahnschrift Condensed" panose="020B0502040204020203" pitchFamily="34" charset="0"/>
              </a:rPr>
              <a:t> e </a:t>
            </a:r>
            <a:r>
              <a:rPr lang="en-US" sz="2000" dirty="0" err="1">
                <a:latin typeface="Bahnschrift Condensed" panose="020B0502040204020203" pitchFamily="34" charset="0"/>
              </a:rPr>
              <a:t>aftë</a:t>
            </a:r>
            <a:r>
              <a:rPr lang="en-US" sz="2000" dirty="0">
                <a:latin typeface="Bahnschrift Condensed" panose="020B0502040204020203" pitchFamily="34" charset="0"/>
              </a:rPr>
              <a:t> </a:t>
            </a:r>
            <a:r>
              <a:rPr lang="en-US" sz="2000" dirty="0" err="1">
                <a:latin typeface="Bahnschrift Condensed" panose="020B0502040204020203" pitchFamily="34" charset="0"/>
              </a:rPr>
              <a:t>të</a:t>
            </a:r>
            <a:r>
              <a:rPr lang="en-US" sz="2000" dirty="0">
                <a:latin typeface="Bahnschrift Condensed" panose="020B0502040204020203" pitchFamily="34" charset="0"/>
              </a:rPr>
              <a:t> </a:t>
            </a:r>
            <a:r>
              <a:rPr lang="en-US" sz="2000" dirty="0" err="1">
                <a:latin typeface="Bahnschrift Condensed" panose="020B0502040204020203" pitchFamily="34" charset="0"/>
              </a:rPr>
              <a:t>mbështesë</a:t>
            </a:r>
            <a:r>
              <a:rPr lang="en-US" sz="2000" dirty="0">
                <a:latin typeface="Bahnschrift Condensed" panose="020B0502040204020203" pitchFamily="34" charset="0"/>
              </a:rPr>
              <a:t> e </a:t>
            </a:r>
            <a:r>
              <a:rPr lang="en-US" sz="2000" dirty="0" err="1">
                <a:latin typeface="Bahnschrift Condensed" panose="020B0502040204020203" pitchFamily="34" charset="0"/>
              </a:rPr>
              <a:t>të</a:t>
            </a:r>
            <a:r>
              <a:rPr lang="en-US" sz="2000" dirty="0">
                <a:latin typeface="Bahnschrift Condensed" panose="020B0502040204020203" pitchFamily="34" charset="0"/>
              </a:rPr>
              <a:t> </a:t>
            </a:r>
            <a:r>
              <a:rPr lang="en-US" sz="2000" dirty="0" err="1">
                <a:latin typeface="Bahnschrift Condensed" panose="020B0502040204020203" pitchFamily="34" charset="0"/>
              </a:rPr>
              <a:t>sigurojë</a:t>
            </a:r>
            <a:r>
              <a:rPr lang="en-US" sz="2000" dirty="0">
                <a:latin typeface="Bahnschrift Condensed" panose="020B0502040204020203" pitchFamily="34" charset="0"/>
              </a:rPr>
              <a:t> </a:t>
            </a:r>
            <a:r>
              <a:rPr lang="en-US" sz="2000" dirty="0" err="1">
                <a:latin typeface="Bahnschrift Condensed" panose="020B0502040204020203" pitchFamily="34" charset="0"/>
              </a:rPr>
              <a:t>garanci</a:t>
            </a:r>
            <a:r>
              <a:rPr lang="en-US" sz="2000" dirty="0">
                <a:latin typeface="Bahnschrift Condensed" panose="020B0502040204020203" pitchFamily="34" charset="0"/>
              </a:rPr>
              <a:t> </a:t>
            </a:r>
            <a:r>
              <a:rPr lang="en-US" sz="2000" dirty="0" err="1">
                <a:latin typeface="Bahnschrift Condensed" panose="020B0502040204020203" pitchFamily="34" charset="0"/>
              </a:rPr>
              <a:t>për</a:t>
            </a:r>
            <a:r>
              <a:rPr lang="en-US" sz="2000" dirty="0">
                <a:latin typeface="Bahnschrift Condensed" panose="020B0502040204020203" pitchFamily="34" charset="0"/>
              </a:rPr>
              <a:t> </a:t>
            </a:r>
            <a:r>
              <a:rPr lang="en-US" sz="2000" dirty="0" err="1">
                <a:latin typeface="Bahnschrift Condensed" panose="020B0502040204020203" pitchFamily="34" charset="0"/>
              </a:rPr>
              <a:t>ushqime</a:t>
            </a:r>
            <a:r>
              <a:rPr lang="en-US" sz="2000" dirty="0">
                <a:latin typeface="Bahnschrift Condensed" panose="020B0502040204020203" pitchFamily="34" charset="0"/>
              </a:rPr>
              <a:t> </a:t>
            </a:r>
            <a:r>
              <a:rPr lang="en-US" sz="2000" dirty="0" err="1">
                <a:latin typeface="Bahnschrift Condensed" panose="020B0502040204020203" pitchFamily="34" charset="0"/>
              </a:rPr>
              <a:t>të</a:t>
            </a:r>
            <a:r>
              <a:rPr lang="en-US" sz="2000" dirty="0">
                <a:latin typeface="Bahnschrift Condensed" panose="020B0502040204020203" pitchFamily="34" charset="0"/>
              </a:rPr>
              <a:t> </a:t>
            </a:r>
            <a:r>
              <a:rPr lang="en-US" sz="2000" dirty="0" err="1">
                <a:latin typeface="Bahnschrift Condensed" panose="020B0502040204020203" pitchFamily="34" charset="0"/>
              </a:rPr>
              <a:t>freskëta</a:t>
            </a:r>
            <a:r>
              <a:rPr lang="en-US" sz="2000" dirty="0">
                <a:latin typeface="Bahnschrift Condensed" panose="020B0502040204020203" pitchFamily="34" charset="0"/>
              </a:rPr>
              <a:t> </a:t>
            </a:r>
            <a:r>
              <a:rPr lang="en-US" sz="2000" dirty="0" err="1">
                <a:latin typeface="Bahnschrift Condensed" panose="020B0502040204020203" pitchFamily="34" charset="0"/>
              </a:rPr>
              <a:t>natyrore</a:t>
            </a:r>
            <a:r>
              <a:rPr lang="en-US" sz="2000" dirty="0">
                <a:latin typeface="Bahnschrift Condensed" panose="020B0502040204020203" pitchFamily="34" charset="0"/>
              </a:rPr>
              <a:t> e </a:t>
            </a:r>
            <a:r>
              <a:rPr lang="en-US" sz="2000" dirty="0" err="1">
                <a:latin typeface="Bahnschrift Condensed" panose="020B0502040204020203" pitchFamily="34" charset="0"/>
              </a:rPr>
              <a:t>për</a:t>
            </a:r>
            <a:r>
              <a:rPr lang="en-US" sz="2000" dirty="0">
                <a:latin typeface="Bahnschrift Condensed" panose="020B0502040204020203" pitchFamily="34" charset="0"/>
              </a:rPr>
              <a:t> </a:t>
            </a:r>
            <a:r>
              <a:rPr lang="en-US" sz="2000" dirty="0" err="1">
                <a:latin typeface="Bahnschrift Condensed" panose="020B0502040204020203" pitchFamily="34" charset="0"/>
              </a:rPr>
              <a:t>të</a:t>
            </a:r>
            <a:r>
              <a:rPr lang="en-US" sz="2000" dirty="0">
                <a:latin typeface="Bahnschrift Condensed" panose="020B0502040204020203" pitchFamily="34" charset="0"/>
              </a:rPr>
              <a:t> </a:t>
            </a:r>
            <a:r>
              <a:rPr lang="en-US" sz="2000" dirty="0" err="1">
                <a:latin typeface="Bahnschrift Condensed" panose="020B0502040204020203" pitchFamily="34" charset="0"/>
              </a:rPr>
              <a:t>rritur</a:t>
            </a:r>
            <a:r>
              <a:rPr lang="en-US" sz="2000" dirty="0">
                <a:latin typeface="Bahnschrift Condensed" panose="020B0502040204020203" pitchFamily="34" charset="0"/>
              </a:rPr>
              <a:t> </a:t>
            </a:r>
            <a:r>
              <a:rPr lang="en-US" sz="2000" dirty="0" err="1">
                <a:latin typeface="Bahnschrift Condensed" panose="020B0502040204020203" pitchFamily="34" charset="0"/>
              </a:rPr>
              <a:t>nivelin</a:t>
            </a:r>
            <a:r>
              <a:rPr lang="en-US" sz="2000" dirty="0">
                <a:latin typeface="Bahnschrift Condensed" panose="020B0502040204020203" pitchFamily="34" charset="0"/>
              </a:rPr>
              <a:t> e </a:t>
            </a:r>
            <a:r>
              <a:rPr lang="en-US" sz="2000" dirty="0" err="1">
                <a:latin typeface="Bahnschrift Condensed" panose="020B0502040204020203" pitchFamily="34" charset="0"/>
              </a:rPr>
              <a:t>turizmit</a:t>
            </a:r>
            <a:r>
              <a:rPr lang="en-US" sz="2000" dirty="0">
                <a:latin typeface="Bahnschrift Condensed" panose="020B0502040204020203" pitchFamily="34" charset="0"/>
              </a:rPr>
              <a:t>. </a:t>
            </a:r>
            <a:r>
              <a:rPr lang="en-US" sz="2000" dirty="0" err="1">
                <a:latin typeface="Bahnschrift Condensed" panose="020B0502040204020203" pitchFamily="34" charset="0"/>
              </a:rPr>
              <a:t>Thuhet</a:t>
            </a:r>
            <a:r>
              <a:rPr lang="en-US" sz="2000" dirty="0">
                <a:latin typeface="Bahnschrift Condensed" panose="020B0502040204020203" pitchFamily="34" charset="0"/>
              </a:rPr>
              <a:t> se </a:t>
            </a:r>
            <a:r>
              <a:rPr lang="en-US" sz="2000" dirty="0" err="1">
                <a:latin typeface="Bahnschrift Condensed" panose="020B0502040204020203" pitchFamily="34" charset="0"/>
              </a:rPr>
              <a:t>gastronomia</a:t>
            </a:r>
            <a:r>
              <a:rPr lang="en-US" sz="2000" dirty="0">
                <a:latin typeface="Bahnschrift Condensed" panose="020B0502040204020203" pitchFamily="34" charset="0"/>
              </a:rPr>
              <a:t> e </a:t>
            </a:r>
            <a:r>
              <a:rPr lang="en-US" sz="2000" dirty="0" err="1">
                <a:latin typeface="Bahnschrift Condensed" panose="020B0502040204020203" pitchFamily="34" charset="0"/>
              </a:rPr>
              <a:t>qytetit</a:t>
            </a:r>
            <a:r>
              <a:rPr lang="en-US" sz="2000" dirty="0">
                <a:latin typeface="Bahnschrift Condensed" panose="020B0502040204020203" pitchFamily="34" charset="0"/>
              </a:rPr>
              <a:t> </a:t>
            </a:r>
            <a:r>
              <a:rPr lang="en-US" sz="2000" dirty="0" err="1">
                <a:latin typeface="Bahnschrift Condensed" panose="020B0502040204020203" pitchFamily="34" charset="0"/>
              </a:rPr>
              <a:t>të</a:t>
            </a:r>
            <a:r>
              <a:rPr lang="en-US" sz="2000" dirty="0">
                <a:latin typeface="Bahnschrift Condensed" panose="020B0502040204020203" pitchFamily="34" charset="0"/>
              </a:rPr>
              <a:t> </a:t>
            </a:r>
            <a:r>
              <a:rPr lang="en-US" sz="2000" dirty="0" err="1">
                <a:latin typeface="Bahnschrift Condensed" panose="020B0502040204020203" pitchFamily="34" charset="0"/>
              </a:rPr>
              <a:t>Shkodrës</a:t>
            </a:r>
            <a:r>
              <a:rPr lang="en-US" sz="2000" dirty="0">
                <a:latin typeface="Bahnschrift Condensed" panose="020B0502040204020203" pitchFamily="34" charset="0"/>
              </a:rPr>
              <a:t> e ka </a:t>
            </a:r>
            <a:r>
              <a:rPr lang="en-US" sz="2000" dirty="0" err="1">
                <a:latin typeface="Bahnschrift Condensed" panose="020B0502040204020203" pitchFamily="34" charset="0"/>
              </a:rPr>
              <a:t>prejardhjen</a:t>
            </a:r>
            <a:r>
              <a:rPr lang="en-US" sz="2000" dirty="0">
                <a:latin typeface="Bahnschrift Condensed" panose="020B0502040204020203" pitchFamily="34" charset="0"/>
              </a:rPr>
              <a:t> </a:t>
            </a:r>
            <a:r>
              <a:rPr lang="en-US" sz="2000" dirty="0" err="1">
                <a:latin typeface="Bahnschrift Condensed" panose="020B0502040204020203" pitchFamily="34" charset="0"/>
              </a:rPr>
              <a:t>nga</a:t>
            </a:r>
            <a:r>
              <a:rPr lang="en-US" sz="2000" dirty="0">
                <a:latin typeface="Bahnschrift Condensed" panose="020B0502040204020203" pitchFamily="34" charset="0"/>
              </a:rPr>
              <a:t> ajo </a:t>
            </a:r>
            <a:r>
              <a:rPr lang="en-US" sz="2000" dirty="0" err="1">
                <a:latin typeface="Bahnschrift Condensed" panose="020B0502040204020203" pitchFamily="34" charset="0"/>
              </a:rPr>
              <a:t>turke</a:t>
            </a:r>
            <a:r>
              <a:rPr lang="en-US" sz="2000" dirty="0">
                <a:latin typeface="Bahnschrift Condensed" panose="020B0502040204020203" pitchFamily="34" charset="0"/>
              </a:rPr>
              <a:t>, por, </a:t>
            </a:r>
            <a:r>
              <a:rPr lang="en-US" sz="2000" dirty="0" err="1">
                <a:latin typeface="Bahnschrift Condensed" panose="020B0502040204020203" pitchFamily="34" charset="0"/>
              </a:rPr>
              <a:t>tradita</a:t>
            </a:r>
            <a:r>
              <a:rPr lang="en-US" sz="2000" dirty="0">
                <a:latin typeface="Bahnschrift Condensed" panose="020B0502040204020203" pitchFamily="34" charset="0"/>
              </a:rPr>
              <a:t> </a:t>
            </a:r>
            <a:r>
              <a:rPr lang="en-US" sz="2000" dirty="0" err="1">
                <a:latin typeface="Bahnschrift Condensed" panose="020B0502040204020203" pitchFamily="34" charset="0"/>
              </a:rPr>
              <a:t>mijëvjeçare</a:t>
            </a:r>
            <a:r>
              <a:rPr lang="en-US" sz="2000" dirty="0">
                <a:latin typeface="Bahnschrift Condensed" panose="020B0502040204020203" pitchFamily="34" charset="0"/>
              </a:rPr>
              <a:t> ka </a:t>
            </a:r>
            <a:r>
              <a:rPr lang="en-US" sz="2000" dirty="0" err="1">
                <a:latin typeface="Bahnschrift Condensed" panose="020B0502040204020203" pitchFamily="34" charset="0"/>
              </a:rPr>
              <a:t>adaptuar</a:t>
            </a:r>
            <a:r>
              <a:rPr lang="en-US" sz="2000" dirty="0">
                <a:latin typeface="Bahnschrift Condensed" panose="020B0502040204020203" pitchFamily="34" charset="0"/>
              </a:rPr>
              <a:t> </a:t>
            </a:r>
            <a:r>
              <a:rPr lang="en-US" sz="2000" dirty="0" err="1">
                <a:latin typeface="Bahnschrift Condensed" panose="020B0502040204020203" pitchFamily="34" charset="0"/>
              </a:rPr>
              <a:t>ushqimin</a:t>
            </a:r>
            <a:r>
              <a:rPr lang="en-US" sz="2000" dirty="0">
                <a:latin typeface="Bahnschrift Condensed" panose="020B0502040204020203" pitchFamily="34" charset="0"/>
              </a:rPr>
              <a:t> me </a:t>
            </a:r>
            <a:r>
              <a:rPr lang="en-US" sz="2000" dirty="0" err="1">
                <a:latin typeface="Bahnschrift Condensed" panose="020B0502040204020203" pitchFamily="34" charset="0"/>
              </a:rPr>
              <a:t>të</a:t>
            </a:r>
            <a:r>
              <a:rPr lang="en-US" sz="2000" dirty="0">
                <a:latin typeface="Bahnschrift Condensed" panose="020B0502040204020203" pitchFamily="34" charset="0"/>
              </a:rPr>
              <a:t> </a:t>
            </a:r>
            <a:r>
              <a:rPr lang="en-US" sz="2000" dirty="0" err="1">
                <a:latin typeface="Bahnschrift Condensed" panose="020B0502040204020203" pitchFamily="34" charset="0"/>
              </a:rPr>
              <a:t>cilin</a:t>
            </a:r>
            <a:r>
              <a:rPr lang="en-US" sz="2000" dirty="0">
                <a:latin typeface="Bahnschrift Condensed" panose="020B0502040204020203" pitchFamily="34" charset="0"/>
              </a:rPr>
              <a:t> </a:t>
            </a:r>
            <a:r>
              <a:rPr lang="en-US" sz="2000" dirty="0" err="1">
                <a:latin typeface="Bahnschrift Condensed" panose="020B0502040204020203" pitchFamily="34" charset="0"/>
              </a:rPr>
              <a:t>prezantohet</a:t>
            </a:r>
            <a:r>
              <a:rPr lang="en-US" sz="2000" dirty="0">
                <a:latin typeface="Bahnschrift Condensed" panose="020B0502040204020203" pitchFamily="34" charset="0"/>
              </a:rPr>
              <a:t> </a:t>
            </a:r>
            <a:r>
              <a:rPr lang="en-US" sz="2000" dirty="0" err="1">
                <a:latin typeface="Bahnschrift Condensed" panose="020B0502040204020203" pitchFamily="34" charset="0"/>
              </a:rPr>
              <a:t>në</a:t>
            </a:r>
            <a:r>
              <a:rPr lang="en-US" sz="2000" dirty="0">
                <a:latin typeface="Bahnschrift Condensed" panose="020B0502040204020203" pitchFamily="34" charset="0"/>
              </a:rPr>
              <a:t> </a:t>
            </a:r>
            <a:r>
              <a:rPr lang="en-US" sz="2000" dirty="0" err="1">
                <a:latin typeface="Bahnschrift Condensed" panose="020B0502040204020203" pitchFamily="34" charset="0"/>
              </a:rPr>
              <a:t>tryezë</a:t>
            </a:r>
            <a:r>
              <a:rPr lang="en-US" sz="2000" dirty="0">
                <a:latin typeface="Bahnschrift Condensed" panose="020B0502040204020203" pitchFamily="34" charset="0"/>
              </a:rPr>
              <a:t>, </a:t>
            </a:r>
            <a:r>
              <a:rPr lang="en-US" sz="2000" dirty="0" err="1">
                <a:latin typeface="Bahnschrift Condensed" panose="020B0502040204020203" pitchFamily="34" charset="0"/>
              </a:rPr>
              <a:t>pra</a:t>
            </a:r>
            <a:r>
              <a:rPr lang="en-US" sz="2000" dirty="0">
                <a:latin typeface="Bahnschrift Condensed" panose="020B0502040204020203" pitchFamily="34" charset="0"/>
              </a:rPr>
              <a:t> ka </a:t>
            </a:r>
            <a:r>
              <a:rPr lang="en-US" sz="2000" dirty="0" err="1">
                <a:latin typeface="Bahnschrift Condensed" panose="020B0502040204020203" pitchFamily="34" charset="0"/>
              </a:rPr>
              <a:t>preferencat</a:t>
            </a:r>
            <a:r>
              <a:rPr lang="en-US" sz="2000" dirty="0">
                <a:latin typeface="Bahnschrift Condensed" panose="020B0502040204020203" pitchFamily="34" charset="0"/>
              </a:rPr>
              <a:t> e </a:t>
            </a:r>
            <a:r>
              <a:rPr lang="en-US" sz="2000" dirty="0" err="1">
                <a:latin typeface="Bahnschrift Condensed" panose="020B0502040204020203" pitchFamily="34" charset="0"/>
              </a:rPr>
              <a:t>traditën</a:t>
            </a:r>
            <a:r>
              <a:rPr lang="en-US" sz="2000" dirty="0">
                <a:latin typeface="Bahnschrift Condensed" panose="020B0502040204020203" pitchFamily="34" charset="0"/>
              </a:rPr>
              <a:t> e vet </a:t>
            </a:r>
            <a:r>
              <a:rPr lang="en-US" sz="2000" dirty="0" err="1">
                <a:latin typeface="Bahnschrift Condensed" panose="020B0502040204020203" pitchFamily="34" charset="0"/>
              </a:rPr>
              <a:t>të</a:t>
            </a:r>
            <a:r>
              <a:rPr lang="en-US" sz="2000" dirty="0">
                <a:latin typeface="Bahnschrift Condensed" panose="020B0502040204020203" pitchFamily="34" charset="0"/>
              </a:rPr>
              <a:t> </a:t>
            </a:r>
            <a:r>
              <a:rPr lang="en-US" sz="2000" dirty="0" err="1">
                <a:latin typeface="Bahnschrift Condensed" panose="020B0502040204020203" pitchFamily="34" charset="0"/>
              </a:rPr>
              <a:t>gatimit</a:t>
            </a:r>
            <a:r>
              <a:rPr lang="en-US" sz="2000" dirty="0">
                <a:latin typeface="Bahnschrift Condensed" panose="020B0502040204020203" pitchFamily="34" charset="0"/>
              </a:rPr>
              <a:t> e </a:t>
            </a:r>
            <a:r>
              <a:rPr lang="en-US" sz="2000" dirty="0" err="1">
                <a:latin typeface="Bahnschrift Condensed" panose="020B0502040204020203" pitchFamily="34" charset="0"/>
              </a:rPr>
              <a:t>të</a:t>
            </a:r>
            <a:r>
              <a:rPr lang="en-US" sz="2000" dirty="0">
                <a:latin typeface="Bahnschrift Condensed" panose="020B0502040204020203" pitchFamily="34" charset="0"/>
              </a:rPr>
              <a:t> </a:t>
            </a:r>
            <a:r>
              <a:rPr lang="en-US" sz="2000" dirty="0" err="1">
                <a:latin typeface="Bahnschrift Condensed" panose="020B0502040204020203" pitchFamily="34" charset="0"/>
              </a:rPr>
              <a:t>shijes</a:t>
            </a:r>
            <a:r>
              <a:rPr lang="en-US" sz="2000" dirty="0">
                <a:latin typeface="Bahnschrift Condensed" panose="020B0502040204020203" pitchFamily="34" charset="0"/>
              </a:rPr>
              <a:t>. Vera “</a:t>
            </a:r>
            <a:r>
              <a:rPr lang="en-US" sz="2000" dirty="0" err="1">
                <a:latin typeface="Bahnschrift Condensed" panose="020B0502040204020203" pitchFamily="34" charset="0"/>
              </a:rPr>
              <a:t>Kallmet</a:t>
            </a:r>
            <a:r>
              <a:rPr lang="en-US" sz="2000" dirty="0">
                <a:latin typeface="Bahnschrift Condensed" panose="020B0502040204020203" pitchFamily="34" charset="0"/>
              </a:rPr>
              <a:t>” (</a:t>
            </a:r>
            <a:r>
              <a:rPr lang="en-US" sz="2000" dirty="0" err="1">
                <a:latin typeface="Bahnschrift Condensed" panose="020B0502040204020203" pitchFamily="34" charset="0"/>
              </a:rPr>
              <a:t>fituese</a:t>
            </a:r>
            <a:r>
              <a:rPr lang="en-US" sz="2000" dirty="0">
                <a:latin typeface="Bahnschrift Condensed" panose="020B0502040204020203" pitchFamily="34" charset="0"/>
              </a:rPr>
              <a:t> e </a:t>
            </a:r>
            <a:r>
              <a:rPr lang="en-US" sz="2000" dirty="0" err="1">
                <a:latin typeface="Bahnschrift Condensed" panose="020B0502040204020203" pitchFamily="34" charset="0"/>
              </a:rPr>
              <a:t>disa</a:t>
            </a:r>
            <a:r>
              <a:rPr lang="en-US" sz="2000" dirty="0">
                <a:latin typeface="Bahnschrift Condensed" panose="020B0502040204020203" pitchFamily="34" charset="0"/>
              </a:rPr>
              <a:t> </a:t>
            </a:r>
            <a:r>
              <a:rPr lang="en-US" sz="2000" dirty="0" err="1">
                <a:latin typeface="Bahnschrift Condensed" panose="020B0502040204020203" pitchFamily="34" charset="0"/>
              </a:rPr>
              <a:t>çmimeve</a:t>
            </a:r>
            <a:r>
              <a:rPr lang="en-US" sz="2000" dirty="0">
                <a:latin typeface="Bahnschrift Condensed" panose="020B0502040204020203" pitchFamily="34" charset="0"/>
              </a:rPr>
              <a:t> </a:t>
            </a:r>
            <a:r>
              <a:rPr lang="en-US" sz="2000" dirty="0" err="1">
                <a:latin typeface="Bahnschrift Condensed" panose="020B0502040204020203" pitchFamily="34" charset="0"/>
              </a:rPr>
              <a:t>ndërkombëtare</a:t>
            </a:r>
            <a:r>
              <a:rPr lang="en-US" sz="2000" dirty="0">
                <a:latin typeface="Bahnschrift Condensed" panose="020B0502040204020203" pitchFamily="34" charset="0"/>
              </a:rPr>
              <a:t>), </a:t>
            </a:r>
            <a:r>
              <a:rPr lang="en-US" sz="2000" dirty="0" err="1">
                <a:latin typeface="Bahnschrift Condensed" panose="020B0502040204020203" pitchFamily="34" charset="0"/>
              </a:rPr>
              <a:t>rakia</a:t>
            </a:r>
            <a:r>
              <a:rPr lang="en-US" sz="2000" dirty="0">
                <a:latin typeface="Bahnschrift Condensed" panose="020B0502040204020203" pitchFamily="34" charset="0"/>
              </a:rPr>
              <a:t> e </a:t>
            </a:r>
            <a:r>
              <a:rPr lang="en-US" sz="2000" dirty="0" err="1">
                <a:latin typeface="Bahnschrift Condensed" panose="020B0502040204020203" pitchFamily="34" charset="0"/>
              </a:rPr>
              <a:t>rrushit</a:t>
            </a:r>
            <a:r>
              <a:rPr lang="en-US" sz="2000" dirty="0">
                <a:latin typeface="Bahnschrift Condensed" panose="020B0502040204020203" pitchFamily="34" charset="0"/>
              </a:rPr>
              <a:t> (</a:t>
            </a:r>
            <a:r>
              <a:rPr lang="en-US" sz="2000" dirty="0" err="1">
                <a:latin typeface="Bahnschrift Condensed" panose="020B0502040204020203" pitchFamily="34" charset="0"/>
              </a:rPr>
              <a:t>dhuratë</a:t>
            </a:r>
            <a:r>
              <a:rPr lang="en-US" sz="2000" dirty="0">
                <a:latin typeface="Bahnschrift Condensed" panose="020B0502040204020203" pitchFamily="34" charset="0"/>
              </a:rPr>
              <a:t> e </a:t>
            </a:r>
            <a:r>
              <a:rPr lang="en-US" sz="2000" dirty="0" err="1">
                <a:latin typeface="Bahnschrift Condensed" panose="020B0502040204020203" pitchFamily="34" charset="0"/>
              </a:rPr>
              <a:t>rrushit</a:t>
            </a:r>
            <a:r>
              <a:rPr lang="en-US" sz="2000" dirty="0">
                <a:latin typeface="Bahnschrift Condensed" panose="020B0502040204020203" pitchFamily="34" charset="0"/>
              </a:rPr>
              <a:t> me </a:t>
            </a:r>
            <a:r>
              <a:rPr lang="en-US" sz="2000" dirty="0" err="1">
                <a:latin typeface="Bahnschrift Condensed" panose="020B0502040204020203" pitchFamily="34" charset="0"/>
              </a:rPr>
              <a:t>cilësi</a:t>
            </a:r>
            <a:r>
              <a:rPr lang="en-US" sz="2000" dirty="0">
                <a:latin typeface="Bahnschrift Condensed" panose="020B0502040204020203" pitchFamily="34" charset="0"/>
              </a:rPr>
              <a:t> </a:t>
            </a:r>
            <a:r>
              <a:rPr lang="en-US" sz="2000" dirty="0" err="1">
                <a:latin typeface="Bahnschrift Condensed" panose="020B0502040204020203" pitchFamily="34" charset="0"/>
              </a:rPr>
              <a:t>të</a:t>
            </a:r>
            <a:r>
              <a:rPr lang="en-US" sz="2000" dirty="0">
                <a:latin typeface="Bahnschrift Condensed" panose="020B0502040204020203" pitchFamily="34" charset="0"/>
              </a:rPr>
              <a:t> </a:t>
            </a:r>
            <a:r>
              <a:rPr lang="en-US" sz="2000" dirty="0" err="1">
                <a:latin typeface="Bahnschrift Condensed" panose="020B0502040204020203" pitchFamily="34" charset="0"/>
              </a:rPr>
              <a:t>kultivuar</a:t>
            </a:r>
            <a:r>
              <a:rPr lang="en-US" sz="2000" dirty="0">
                <a:latin typeface="Bahnschrift Condensed" panose="020B0502040204020203" pitchFamily="34" charset="0"/>
              </a:rPr>
              <a:t> </a:t>
            </a:r>
            <a:r>
              <a:rPr lang="en-US" sz="2000" dirty="0" err="1">
                <a:latin typeface="Bahnschrift Condensed" panose="020B0502040204020203" pitchFamily="34" charset="0"/>
              </a:rPr>
              <a:t>në</a:t>
            </a:r>
            <a:r>
              <a:rPr lang="en-US" sz="2000" dirty="0">
                <a:latin typeface="Bahnschrift Condensed" panose="020B0502040204020203" pitchFamily="34" charset="0"/>
              </a:rPr>
              <a:t> </a:t>
            </a:r>
            <a:r>
              <a:rPr lang="en-US" sz="2000" dirty="0" err="1">
                <a:latin typeface="Bahnschrift Condensed" panose="020B0502040204020203" pitchFamily="34" charset="0"/>
              </a:rPr>
              <a:t>zonat</a:t>
            </a:r>
            <a:r>
              <a:rPr lang="en-US" sz="2000" dirty="0">
                <a:latin typeface="Bahnschrift Condensed" panose="020B0502040204020203" pitchFamily="34" charset="0"/>
              </a:rPr>
              <a:t> </a:t>
            </a:r>
            <a:r>
              <a:rPr lang="en-US" sz="2000" dirty="0" err="1">
                <a:latin typeface="Bahnschrift Condensed" panose="020B0502040204020203" pitchFamily="34" charset="0"/>
              </a:rPr>
              <a:t>për</a:t>
            </a:r>
            <a:r>
              <a:rPr lang="en-US" sz="2000" dirty="0">
                <a:latin typeface="Bahnschrift Condensed" panose="020B0502040204020203" pitchFamily="34" charset="0"/>
              </a:rPr>
              <a:t> </a:t>
            </a:r>
            <a:r>
              <a:rPr lang="en-US" sz="2000" dirty="0" err="1">
                <a:latin typeface="Bahnschrift Condensed" panose="020B0502040204020203" pitchFamily="34" charset="0"/>
              </a:rPr>
              <a:t>rreth</a:t>
            </a:r>
            <a:r>
              <a:rPr lang="en-US" sz="2000" dirty="0">
                <a:latin typeface="Bahnschrift Condensed" panose="020B0502040204020203" pitchFamily="34" charset="0"/>
              </a:rPr>
              <a:t>) </a:t>
            </a:r>
            <a:r>
              <a:rPr lang="en-US" sz="2000" dirty="0" err="1">
                <a:latin typeface="Bahnschrift Condensed" panose="020B0502040204020203" pitchFamily="34" charset="0"/>
              </a:rPr>
              <a:t>si</a:t>
            </a:r>
            <a:r>
              <a:rPr lang="en-US" sz="2000" dirty="0">
                <a:latin typeface="Bahnschrift Condensed" panose="020B0502040204020203" pitchFamily="34" charset="0"/>
              </a:rPr>
              <a:t> </a:t>
            </a:r>
            <a:r>
              <a:rPr lang="en-US" sz="2000" dirty="0" err="1">
                <a:latin typeface="Bahnschrift Condensed" panose="020B0502040204020203" pitchFamily="34" charset="0"/>
              </a:rPr>
              <a:t>dhe</a:t>
            </a:r>
            <a:r>
              <a:rPr lang="en-US" sz="2000" dirty="0">
                <a:latin typeface="Bahnschrift Condensed" panose="020B0502040204020203" pitchFamily="34" charset="0"/>
              </a:rPr>
              <a:t> </a:t>
            </a:r>
            <a:r>
              <a:rPr lang="en-US" sz="2000" dirty="0" err="1">
                <a:latin typeface="Bahnschrift Condensed" panose="020B0502040204020203" pitchFamily="34" charset="0"/>
              </a:rPr>
              <a:t>menyja</a:t>
            </a:r>
            <a:r>
              <a:rPr lang="en-US" sz="2000" dirty="0">
                <a:latin typeface="Bahnschrift Condensed" panose="020B0502040204020203" pitchFamily="34" charset="0"/>
              </a:rPr>
              <a:t> </a:t>
            </a:r>
            <a:r>
              <a:rPr lang="en-US" sz="2000" dirty="0" err="1">
                <a:latin typeface="Bahnschrift Condensed" panose="020B0502040204020203" pitchFamily="34" charset="0"/>
              </a:rPr>
              <a:t>tradicionale</a:t>
            </a:r>
            <a:r>
              <a:rPr lang="en-US" sz="2000" dirty="0">
                <a:latin typeface="Bahnschrift Condensed" panose="020B0502040204020203" pitchFamily="34" charset="0"/>
              </a:rPr>
              <a:t>, </a:t>
            </a:r>
            <a:r>
              <a:rPr lang="en-US" sz="2000" dirty="0" err="1">
                <a:latin typeface="Bahnschrift Condensed" panose="020B0502040204020203" pitchFamily="34" charset="0"/>
              </a:rPr>
              <a:t>përgjithësisht</a:t>
            </a:r>
            <a:r>
              <a:rPr lang="en-US" sz="2000" dirty="0">
                <a:latin typeface="Bahnschrift Condensed" panose="020B0502040204020203" pitchFamily="34" charset="0"/>
              </a:rPr>
              <a:t> </a:t>
            </a:r>
            <a:r>
              <a:rPr lang="en-US" sz="2000" dirty="0" err="1">
                <a:latin typeface="Bahnschrift Condensed" panose="020B0502040204020203" pitchFamily="34" charset="0"/>
              </a:rPr>
              <a:t>është</a:t>
            </a:r>
            <a:r>
              <a:rPr lang="en-US" sz="2000" dirty="0">
                <a:latin typeface="Bahnschrift Condensed" panose="020B0502040204020203" pitchFamily="34" charset="0"/>
              </a:rPr>
              <a:t> e </a:t>
            </a:r>
            <a:r>
              <a:rPr lang="en-US" sz="2000" dirty="0" err="1">
                <a:latin typeface="Bahnschrift Condensed" panose="020B0502040204020203" pitchFamily="34" charset="0"/>
              </a:rPr>
              <a:t>pëlqyeshme</a:t>
            </a:r>
            <a:r>
              <a:rPr lang="en-US" sz="2000" dirty="0">
                <a:latin typeface="Bahnschrift Condensed" panose="020B0502040204020203" pitchFamily="34" charset="0"/>
              </a:rPr>
              <a:t> </a:t>
            </a:r>
            <a:r>
              <a:rPr lang="en-US" sz="2000" dirty="0" err="1">
                <a:latin typeface="Bahnschrift Condensed" panose="020B0502040204020203" pitchFamily="34" charset="0"/>
              </a:rPr>
              <a:t>për</a:t>
            </a:r>
            <a:r>
              <a:rPr lang="en-US" sz="2000" dirty="0">
                <a:latin typeface="Bahnschrift Condensed" panose="020B0502040204020203" pitchFamily="34" charset="0"/>
              </a:rPr>
              <a:t> </a:t>
            </a:r>
            <a:r>
              <a:rPr lang="en-US" sz="2000" dirty="0" err="1">
                <a:latin typeface="Bahnschrift Condensed" panose="020B0502040204020203" pitchFamily="34" charset="0"/>
              </a:rPr>
              <a:t>të</a:t>
            </a:r>
            <a:r>
              <a:rPr lang="en-US" sz="2000" dirty="0">
                <a:latin typeface="Bahnschrift Condensed" panose="020B0502040204020203" pitchFamily="34" charset="0"/>
              </a:rPr>
              <a:t> </a:t>
            </a:r>
            <a:r>
              <a:rPr lang="en-US" sz="2000" dirty="0" err="1">
                <a:latin typeface="Bahnschrift Condensed" panose="020B0502040204020203" pitchFamily="34" charset="0"/>
              </a:rPr>
              <a:t>huajt</a:t>
            </a:r>
            <a:r>
              <a:rPr lang="en-US" sz="2000" dirty="0">
                <a:latin typeface="Bahnschrift Condensed" panose="020B0502040204020203" pitchFamily="34" charset="0"/>
              </a:rPr>
              <a:t>, </a:t>
            </a:r>
            <a:r>
              <a:rPr lang="en-US" sz="2000" dirty="0" err="1">
                <a:latin typeface="Bahnschrift Condensed" panose="020B0502040204020203" pitchFamily="34" charset="0"/>
              </a:rPr>
              <a:t>që</a:t>
            </a:r>
            <a:r>
              <a:rPr lang="en-US" sz="2000" dirty="0">
                <a:latin typeface="Bahnschrift Condensed" panose="020B0502040204020203" pitchFamily="34" charset="0"/>
              </a:rPr>
              <a:t> </a:t>
            </a:r>
            <a:r>
              <a:rPr lang="en-US" sz="2000" dirty="0" err="1">
                <a:latin typeface="Bahnschrift Condensed" panose="020B0502040204020203" pitchFamily="34" charset="0"/>
              </a:rPr>
              <a:t>provojnë</a:t>
            </a:r>
            <a:r>
              <a:rPr lang="en-US" sz="2000" dirty="0">
                <a:latin typeface="Bahnschrift Condensed" panose="020B0502040204020203" pitchFamily="34" charset="0"/>
              </a:rPr>
              <a:t> </a:t>
            </a:r>
            <a:r>
              <a:rPr lang="en-US" sz="2000" dirty="0" err="1">
                <a:latin typeface="Bahnschrift Condensed" panose="020B0502040204020203" pitchFamily="34" charset="0"/>
              </a:rPr>
              <a:t>shijen</a:t>
            </a:r>
            <a:r>
              <a:rPr lang="en-US" sz="2000" dirty="0">
                <a:latin typeface="Bahnschrift Condensed" panose="020B0502040204020203" pitchFamily="34" charset="0"/>
              </a:rPr>
              <a:t> </a:t>
            </a:r>
            <a:r>
              <a:rPr lang="en-US" sz="2000" dirty="0" err="1">
                <a:latin typeface="Bahnschrift Condensed" panose="020B0502040204020203" pitchFamily="34" charset="0"/>
              </a:rPr>
              <a:t>tonë</a:t>
            </a:r>
            <a:r>
              <a:rPr lang="en-US" sz="2000" dirty="0">
                <a:latin typeface="Bahnschrift Condensed" panose="020B0502040204020203" pitchFamily="34" charset="0"/>
              </a:rPr>
              <a:t>. Por </a:t>
            </a:r>
            <a:r>
              <a:rPr lang="en-US" sz="2000" dirty="0" err="1">
                <a:latin typeface="Bahnschrift Condensed" panose="020B0502040204020203" pitchFamily="34" charset="0"/>
              </a:rPr>
              <a:t>në</a:t>
            </a:r>
            <a:r>
              <a:rPr lang="en-US" sz="2000" dirty="0">
                <a:latin typeface="Bahnschrift Condensed" panose="020B0502040204020203" pitchFamily="34" charset="0"/>
              </a:rPr>
              <a:t> </a:t>
            </a:r>
            <a:r>
              <a:rPr lang="en-US" sz="2000" dirty="0" err="1">
                <a:latin typeface="Bahnschrift Condensed" panose="020B0502040204020203" pitchFamily="34" charset="0"/>
              </a:rPr>
              <a:t>tryezat</a:t>
            </a:r>
            <a:r>
              <a:rPr lang="en-US" sz="2000" dirty="0">
                <a:latin typeface="Bahnschrift Condensed" panose="020B0502040204020203" pitchFamily="34" charset="0"/>
              </a:rPr>
              <a:t> </a:t>
            </a:r>
            <a:r>
              <a:rPr lang="en-US" sz="2000" dirty="0" err="1">
                <a:latin typeface="Bahnschrift Condensed" panose="020B0502040204020203" pitchFamily="34" charset="0"/>
              </a:rPr>
              <a:t>tona</a:t>
            </a:r>
            <a:r>
              <a:rPr lang="en-US" sz="2000" dirty="0">
                <a:latin typeface="Bahnschrift Condensed" panose="020B0502040204020203" pitchFamily="34" charset="0"/>
              </a:rPr>
              <a:t> </a:t>
            </a:r>
            <a:r>
              <a:rPr lang="en-US" sz="2000" dirty="0" err="1">
                <a:latin typeface="Bahnschrift Condensed" panose="020B0502040204020203" pitchFamily="34" charset="0"/>
              </a:rPr>
              <a:t>nuk</a:t>
            </a:r>
            <a:r>
              <a:rPr lang="en-US" sz="2000" dirty="0">
                <a:latin typeface="Bahnschrift Condensed" panose="020B0502040204020203" pitchFamily="34" charset="0"/>
              </a:rPr>
              <a:t> </a:t>
            </a:r>
            <a:r>
              <a:rPr lang="en-US" sz="2000" dirty="0" err="1">
                <a:latin typeface="Bahnschrift Condensed" panose="020B0502040204020203" pitchFamily="34" charset="0"/>
              </a:rPr>
              <a:t>mungojnë</a:t>
            </a:r>
            <a:r>
              <a:rPr lang="en-US" sz="2000" dirty="0">
                <a:latin typeface="Bahnschrift Condensed" panose="020B0502040204020203" pitchFamily="34" charset="0"/>
              </a:rPr>
              <a:t> </a:t>
            </a:r>
            <a:r>
              <a:rPr lang="en-US" sz="2000" dirty="0" err="1">
                <a:latin typeface="Bahnschrift Condensed" panose="020B0502040204020203" pitchFamily="34" charset="0"/>
              </a:rPr>
              <a:t>specialitetet</a:t>
            </a:r>
            <a:r>
              <a:rPr lang="en-US" sz="2000" dirty="0">
                <a:latin typeface="Bahnschrift Condensed" panose="020B0502040204020203" pitchFamily="34" charset="0"/>
              </a:rPr>
              <a:t> e </a:t>
            </a:r>
            <a:r>
              <a:rPr lang="en-US" sz="2000" dirty="0" err="1">
                <a:latin typeface="Bahnschrift Condensed" panose="020B0502040204020203" pitchFamily="34" charset="0"/>
              </a:rPr>
              <a:t>ndryshme</a:t>
            </a:r>
            <a:r>
              <a:rPr lang="en-US" sz="2000" dirty="0">
                <a:latin typeface="Bahnschrift Condensed" panose="020B0502040204020203" pitchFamily="34" charset="0"/>
              </a:rPr>
              <a:t> </a:t>
            </a:r>
            <a:r>
              <a:rPr lang="en-US" sz="2000" dirty="0" err="1">
                <a:latin typeface="Bahnschrift Condensed" panose="020B0502040204020203" pitchFamily="34" charset="0"/>
              </a:rPr>
              <a:t>dhe</a:t>
            </a:r>
            <a:r>
              <a:rPr lang="en-US" sz="2000" dirty="0">
                <a:latin typeface="Bahnschrift Condensed" panose="020B0502040204020203" pitchFamily="34" charset="0"/>
              </a:rPr>
              <a:t> </a:t>
            </a:r>
            <a:r>
              <a:rPr lang="en-US" sz="2000" dirty="0" err="1">
                <a:latin typeface="Bahnschrift Condensed" panose="020B0502040204020203" pitchFamily="34" charset="0"/>
              </a:rPr>
              <a:t>nga</a:t>
            </a:r>
            <a:r>
              <a:rPr lang="en-US" sz="2000" dirty="0">
                <a:latin typeface="Bahnschrift Condensed" panose="020B0502040204020203" pitchFamily="34" charset="0"/>
              </a:rPr>
              <a:t> </a:t>
            </a:r>
            <a:r>
              <a:rPr lang="en-US" sz="2000" dirty="0" err="1">
                <a:latin typeface="Bahnschrift Condensed" panose="020B0502040204020203" pitchFamily="34" charset="0"/>
              </a:rPr>
              <a:t>kuzhinat</a:t>
            </a:r>
            <a:r>
              <a:rPr lang="en-US" sz="2000" dirty="0">
                <a:latin typeface="Bahnschrift Condensed" panose="020B0502040204020203" pitchFamily="34" charset="0"/>
              </a:rPr>
              <a:t> </a:t>
            </a:r>
            <a:r>
              <a:rPr lang="en-US" sz="2000" dirty="0" err="1">
                <a:latin typeface="Bahnschrift Condensed" panose="020B0502040204020203" pitchFamily="34" charset="0"/>
              </a:rPr>
              <a:t>mund</a:t>
            </a:r>
            <a:r>
              <a:rPr lang="en-US" sz="2000" dirty="0">
                <a:latin typeface="Bahnschrift Condensed" panose="020B0502040204020203" pitchFamily="34" charset="0"/>
              </a:rPr>
              <a:t> </a:t>
            </a:r>
            <a:r>
              <a:rPr lang="en-US" sz="2000" dirty="0" err="1">
                <a:latin typeface="Bahnschrift Condensed" panose="020B0502040204020203" pitchFamily="34" charset="0"/>
              </a:rPr>
              <a:t>të</a:t>
            </a:r>
            <a:r>
              <a:rPr lang="en-US" sz="2000" dirty="0">
                <a:latin typeface="Bahnschrift Condensed" panose="020B0502040204020203" pitchFamily="34" charset="0"/>
              </a:rPr>
              <a:t> </a:t>
            </a:r>
            <a:r>
              <a:rPr lang="en-US" sz="2000" dirty="0" err="1">
                <a:latin typeface="Bahnschrift Condensed" panose="020B0502040204020203" pitchFamily="34" charset="0"/>
              </a:rPr>
              <a:t>plotësohen</a:t>
            </a:r>
            <a:r>
              <a:rPr lang="en-US" sz="2000" dirty="0">
                <a:latin typeface="Bahnschrift Condensed" panose="020B0502040204020203" pitchFamily="34" charset="0"/>
              </a:rPr>
              <a:t> </a:t>
            </a:r>
            <a:r>
              <a:rPr lang="en-US" sz="2000" dirty="0" err="1">
                <a:latin typeface="Bahnschrift Condensed" panose="020B0502040204020203" pitchFamily="34" charset="0"/>
              </a:rPr>
              <a:t>edhe</a:t>
            </a:r>
            <a:r>
              <a:rPr lang="en-US" sz="2000" dirty="0">
                <a:latin typeface="Bahnschrift Condensed" panose="020B0502040204020203" pitchFamily="34" charset="0"/>
              </a:rPr>
              <a:t> </a:t>
            </a:r>
            <a:r>
              <a:rPr lang="en-US" sz="2000" dirty="0" err="1">
                <a:latin typeface="Bahnschrift Condensed" panose="020B0502040204020203" pitchFamily="34" charset="0"/>
              </a:rPr>
              <a:t>porosi</a:t>
            </a:r>
            <a:r>
              <a:rPr lang="en-US" sz="2000" dirty="0">
                <a:latin typeface="Bahnschrift Condensed" panose="020B0502040204020203" pitchFamily="34" charset="0"/>
              </a:rPr>
              <a:t> </a:t>
            </a:r>
            <a:r>
              <a:rPr lang="en-US" sz="2000" dirty="0" err="1">
                <a:latin typeface="Bahnschrift Condensed" panose="020B0502040204020203" pitchFamily="34" charset="0"/>
              </a:rPr>
              <a:t>sipas</a:t>
            </a:r>
            <a:r>
              <a:rPr lang="en-US" sz="2000" dirty="0">
                <a:latin typeface="Bahnschrift Condensed" panose="020B0502040204020203" pitchFamily="34" charset="0"/>
              </a:rPr>
              <a:t> </a:t>
            </a:r>
            <a:r>
              <a:rPr lang="en-US" sz="2000" dirty="0" err="1">
                <a:latin typeface="Bahnschrift Condensed" panose="020B0502040204020203" pitchFamily="34" charset="0"/>
              </a:rPr>
              <a:t>shijeve</a:t>
            </a:r>
            <a:r>
              <a:rPr lang="en-US" sz="2000" dirty="0">
                <a:latin typeface="Bahnschrift Condensed" panose="020B0502040204020203" pitchFamily="34" charset="0"/>
              </a:rPr>
              <a:t>. </a:t>
            </a:r>
            <a:r>
              <a:rPr lang="en-US" sz="2000" dirty="0" err="1">
                <a:latin typeface="Bahnschrift Condensed" panose="020B0502040204020203" pitchFamily="34" charset="0"/>
              </a:rPr>
              <a:t>Të</a:t>
            </a:r>
            <a:r>
              <a:rPr lang="en-US" sz="2000" dirty="0">
                <a:latin typeface="Bahnschrift Condensed" panose="020B0502040204020203" pitchFamily="34" charset="0"/>
              </a:rPr>
              <a:t> </a:t>
            </a:r>
            <a:r>
              <a:rPr lang="en-US" sz="2000" dirty="0" err="1">
                <a:latin typeface="Bahnschrift Condensed" panose="020B0502040204020203" pitchFamily="34" charset="0"/>
              </a:rPr>
              <a:t>huajt</a:t>
            </a:r>
            <a:r>
              <a:rPr lang="en-US" sz="2000" dirty="0">
                <a:latin typeface="Bahnschrift Condensed" panose="020B0502040204020203" pitchFamily="34" charset="0"/>
              </a:rPr>
              <a:t>, </a:t>
            </a:r>
            <a:r>
              <a:rPr lang="en-US" sz="2000" dirty="0" err="1">
                <a:latin typeface="Bahnschrift Condensed" panose="020B0502040204020203" pitchFamily="34" charset="0"/>
              </a:rPr>
              <a:t>që</a:t>
            </a:r>
            <a:r>
              <a:rPr lang="en-US" sz="2000" dirty="0">
                <a:latin typeface="Bahnschrift Condensed" panose="020B0502040204020203" pitchFamily="34" charset="0"/>
              </a:rPr>
              <a:t> </a:t>
            </a:r>
            <a:r>
              <a:rPr lang="en-US" sz="2000" dirty="0" err="1">
                <a:latin typeface="Bahnschrift Condensed" panose="020B0502040204020203" pitchFamily="34" charset="0"/>
              </a:rPr>
              <a:t>kanë</a:t>
            </a:r>
            <a:r>
              <a:rPr lang="en-US" sz="2000" dirty="0">
                <a:latin typeface="Bahnschrift Condensed" panose="020B0502040204020203" pitchFamily="34" charset="0"/>
              </a:rPr>
              <a:t> </a:t>
            </a:r>
            <a:r>
              <a:rPr lang="en-US" sz="2000" dirty="0" err="1">
                <a:latin typeface="Bahnschrift Condensed" panose="020B0502040204020203" pitchFamily="34" charset="0"/>
              </a:rPr>
              <a:t>provuar</a:t>
            </a:r>
            <a:r>
              <a:rPr lang="en-US" sz="2000" dirty="0">
                <a:latin typeface="Bahnschrift Condensed" panose="020B0502040204020203" pitchFamily="34" charset="0"/>
              </a:rPr>
              <a:t> </a:t>
            </a:r>
            <a:r>
              <a:rPr lang="en-US" sz="2000" dirty="0" err="1">
                <a:latin typeface="Bahnschrift Condensed" panose="020B0502040204020203" pitchFamily="34" charset="0"/>
              </a:rPr>
              <a:t>ushqimet</a:t>
            </a:r>
            <a:r>
              <a:rPr lang="en-US" sz="2000" dirty="0">
                <a:latin typeface="Bahnschrift Condensed" panose="020B0502040204020203" pitchFamily="34" charset="0"/>
              </a:rPr>
              <a:t> </a:t>
            </a:r>
            <a:r>
              <a:rPr lang="en-US" sz="2000" dirty="0" err="1">
                <a:latin typeface="Bahnschrift Condensed" panose="020B0502040204020203" pitchFamily="34" charset="0"/>
              </a:rPr>
              <a:t>karakteristike</a:t>
            </a:r>
            <a:r>
              <a:rPr lang="en-US" sz="2000" dirty="0">
                <a:latin typeface="Bahnschrift Condensed" panose="020B0502040204020203" pitchFamily="34" charset="0"/>
              </a:rPr>
              <a:t> </a:t>
            </a:r>
            <a:r>
              <a:rPr lang="en-US" sz="2000" dirty="0" err="1">
                <a:latin typeface="Bahnschrift Condensed" panose="020B0502040204020203" pitchFamily="34" charset="0"/>
              </a:rPr>
              <a:t>të</a:t>
            </a:r>
            <a:r>
              <a:rPr lang="en-US" sz="2000" dirty="0">
                <a:latin typeface="Bahnschrift Condensed" panose="020B0502040204020203" pitchFamily="34" charset="0"/>
              </a:rPr>
              <a:t> </a:t>
            </a:r>
            <a:r>
              <a:rPr lang="en-US" sz="2000" dirty="0" err="1">
                <a:latin typeface="Bahnschrift Condensed" panose="020B0502040204020203" pitchFamily="34" charset="0"/>
              </a:rPr>
              <a:t>qytetit</a:t>
            </a:r>
            <a:r>
              <a:rPr lang="en-US" sz="2000" dirty="0">
                <a:latin typeface="Bahnschrift Condensed" panose="020B0502040204020203" pitchFamily="34" charset="0"/>
              </a:rPr>
              <a:t>, </a:t>
            </a:r>
            <a:r>
              <a:rPr lang="en-US" sz="2000" dirty="0" err="1">
                <a:latin typeface="Bahnschrift Condensed" panose="020B0502040204020203" pitchFamily="34" charset="0"/>
              </a:rPr>
              <a:t>dhe</a:t>
            </a:r>
            <a:r>
              <a:rPr lang="en-US" sz="2000" dirty="0">
                <a:latin typeface="Bahnschrift Condensed" panose="020B0502040204020203" pitchFamily="34" charset="0"/>
              </a:rPr>
              <a:t>, </a:t>
            </a:r>
            <a:r>
              <a:rPr lang="en-US" sz="2000" dirty="0" err="1">
                <a:latin typeface="Bahnschrift Condensed" panose="020B0502040204020203" pitchFamily="34" charset="0"/>
              </a:rPr>
              <a:t>ato</a:t>
            </a:r>
            <a:r>
              <a:rPr lang="en-US" sz="2000" dirty="0">
                <a:latin typeface="Bahnschrift Condensed" panose="020B0502040204020203" pitchFamily="34" charset="0"/>
              </a:rPr>
              <a:t> </a:t>
            </a:r>
            <a:r>
              <a:rPr lang="en-US" sz="2000" dirty="0" err="1">
                <a:latin typeface="Bahnschrift Condensed" panose="020B0502040204020203" pitchFamily="34" charset="0"/>
              </a:rPr>
              <a:t>sipas</a:t>
            </a:r>
            <a:r>
              <a:rPr lang="en-US" sz="2000" dirty="0">
                <a:latin typeface="Bahnschrift Condensed" panose="020B0502040204020203" pitchFamily="34" charset="0"/>
              </a:rPr>
              <a:t> </a:t>
            </a:r>
            <a:r>
              <a:rPr lang="en-US" sz="2000" dirty="0" err="1">
                <a:latin typeface="Bahnschrift Condensed" panose="020B0502040204020203" pitchFamily="34" charset="0"/>
              </a:rPr>
              <a:t>kërkesave</a:t>
            </a:r>
            <a:r>
              <a:rPr lang="en-US" sz="2000" dirty="0">
                <a:latin typeface="Bahnschrift Condensed" panose="020B0502040204020203" pitchFamily="34" charset="0"/>
              </a:rPr>
              <a:t>, </a:t>
            </a:r>
            <a:r>
              <a:rPr lang="en-US" sz="2000" dirty="0" err="1">
                <a:latin typeface="Bahnschrift Condensed" panose="020B0502040204020203" pitchFamily="34" charset="0"/>
              </a:rPr>
              <a:t>kanë</a:t>
            </a:r>
            <a:r>
              <a:rPr lang="en-US" sz="2000" dirty="0">
                <a:latin typeface="Bahnschrift Condensed" panose="020B0502040204020203" pitchFamily="34" charset="0"/>
              </a:rPr>
              <a:t> </a:t>
            </a:r>
            <a:r>
              <a:rPr lang="en-US" sz="2000" dirty="0" err="1">
                <a:latin typeface="Bahnschrift Condensed" panose="020B0502040204020203" pitchFamily="34" charset="0"/>
              </a:rPr>
              <a:t>mbetur</a:t>
            </a:r>
            <a:r>
              <a:rPr lang="en-US" sz="2000" dirty="0">
                <a:latin typeface="Bahnschrift Condensed" panose="020B0502040204020203" pitchFamily="34" charset="0"/>
              </a:rPr>
              <a:t> </a:t>
            </a:r>
            <a:r>
              <a:rPr lang="en-US" sz="2000" dirty="0" err="1">
                <a:latin typeface="Bahnschrift Condensed" panose="020B0502040204020203" pitchFamily="34" charset="0"/>
              </a:rPr>
              <a:t>të</a:t>
            </a:r>
            <a:r>
              <a:rPr lang="en-US" sz="2000" dirty="0">
                <a:latin typeface="Bahnschrift Condensed" panose="020B0502040204020203" pitchFamily="34" charset="0"/>
              </a:rPr>
              <a:t> </a:t>
            </a:r>
            <a:r>
              <a:rPr lang="en-US" sz="2000" dirty="0" err="1">
                <a:latin typeface="Bahnschrift Condensed" panose="020B0502040204020203" pitchFamily="34" charset="0"/>
              </a:rPr>
              <a:t>kënaqur</a:t>
            </a:r>
            <a:r>
              <a:rPr lang="en-US" sz="2000" dirty="0">
                <a:latin typeface="Bahnschrift Condensed" panose="020B0502040204020203" pitchFamily="34" charset="0"/>
              </a:rPr>
              <a:t> </a:t>
            </a:r>
            <a:r>
              <a:rPr lang="en-US" sz="2000" dirty="0" err="1">
                <a:latin typeface="Bahnschrift Condensed" panose="020B0502040204020203" pitchFamily="34" charset="0"/>
              </a:rPr>
              <a:t>për</a:t>
            </a:r>
            <a:r>
              <a:rPr lang="en-US" sz="2000" dirty="0">
                <a:latin typeface="Bahnschrift Condensed" panose="020B0502040204020203" pitchFamily="34" charset="0"/>
              </a:rPr>
              <a:t> </a:t>
            </a:r>
            <a:r>
              <a:rPr lang="en-US" sz="2000" dirty="0" err="1">
                <a:latin typeface="Bahnschrift Condensed" panose="020B0502040204020203" pitchFamily="34" charset="0"/>
              </a:rPr>
              <a:t>gatimin</a:t>
            </a:r>
            <a:r>
              <a:rPr lang="en-US" sz="2000" dirty="0">
                <a:latin typeface="Bahnschrift Condensed" panose="020B0502040204020203" pitchFamily="34" charset="0"/>
              </a:rPr>
              <a:t> </a:t>
            </a:r>
            <a:r>
              <a:rPr lang="en-US" sz="2000" dirty="0" err="1">
                <a:latin typeface="Bahnschrift Condensed" panose="020B0502040204020203" pitchFamily="34" charset="0"/>
              </a:rPr>
              <a:t>dhe</a:t>
            </a:r>
            <a:r>
              <a:rPr lang="en-US" sz="2000" dirty="0">
                <a:latin typeface="Bahnschrift Condensed" panose="020B0502040204020203" pitchFamily="34" charset="0"/>
              </a:rPr>
              <a:t> </a:t>
            </a:r>
            <a:r>
              <a:rPr lang="en-US" sz="2000" dirty="0" err="1">
                <a:latin typeface="Bahnschrift Condensed" panose="020B0502040204020203" pitchFamily="34" charset="0"/>
              </a:rPr>
              <a:t>servirjen</a:t>
            </a:r>
            <a:r>
              <a:rPr lang="en-US" sz="2000" dirty="0">
                <a:latin typeface="Bahnschrift Condensed" panose="020B0502040204020203" pitchFamily="34" charset="0"/>
              </a:rPr>
              <a:t> e </a:t>
            </a:r>
            <a:r>
              <a:rPr lang="en-US" sz="2000" dirty="0" err="1">
                <a:latin typeface="Bahnschrift Condensed" panose="020B0502040204020203" pitchFamily="34" charset="0"/>
              </a:rPr>
              <a:t>tyre</a:t>
            </a:r>
            <a:r>
              <a:rPr lang="en-US" sz="2000" dirty="0">
                <a:latin typeface="Bahnschrift Condensed" panose="020B0502040204020203" pitchFamily="34" charset="0"/>
              </a:rPr>
              <a:t>. </a:t>
            </a:r>
            <a:r>
              <a:rPr lang="en-US" sz="2000" dirty="0" err="1">
                <a:latin typeface="Bahnschrift Condensed" panose="020B0502040204020203" pitchFamily="34" charset="0"/>
              </a:rPr>
              <a:t>Edhe</a:t>
            </a:r>
            <a:r>
              <a:rPr lang="en-US" sz="2000" dirty="0">
                <a:latin typeface="Bahnschrift Condensed" panose="020B0502040204020203" pitchFamily="34" charset="0"/>
              </a:rPr>
              <a:t> </a:t>
            </a:r>
            <a:r>
              <a:rPr lang="en-US" sz="2000" dirty="0" err="1">
                <a:latin typeface="Bahnschrift Condensed" panose="020B0502040204020203" pitchFamily="34" charset="0"/>
              </a:rPr>
              <a:t>ju</a:t>
            </a:r>
            <a:r>
              <a:rPr lang="en-US" sz="2000" dirty="0">
                <a:latin typeface="Bahnschrift Condensed" panose="020B0502040204020203" pitchFamily="34" charset="0"/>
              </a:rPr>
              <a:t> </a:t>
            </a:r>
            <a:r>
              <a:rPr lang="en-US" sz="2000" dirty="0" err="1">
                <a:latin typeface="Bahnschrift Condensed" panose="020B0502040204020203" pitchFamily="34" charset="0"/>
              </a:rPr>
              <a:t>mund</a:t>
            </a:r>
            <a:r>
              <a:rPr lang="en-US" sz="2000" dirty="0">
                <a:latin typeface="Bahnschrift Condensed" panose="020B0502040204020203" pitchFamily="34" charset="0"/>
              </a:rPr>
              <a:t> </a:t>
            </a:r>
            <a:r>
              <a:rPr lang="en-US" sz="2000" dirty="0" err="1">
                <a:latin typeface="Bahnschrift Condensed" panose="020B0502040204020203" pitchFamily="34" charset="0"/>
              </a:rPr>
              <a:t>të</a:t>
            </a:r>
            <a:r>
              <a:rPr lang="en-US" sz="2000" dirty="0">
                <a:latin typeface="Bahnschrift Condensed" panose="020B0502040204020203" pitchFamily="34" charset="0"/>
              </a:rPr>
              <a:t> </a:t>
            </a:r>
            <a:r>
              <a:rPr lang="en-US" sz="2000" dirty="0" err="1">
                <a:latin typeface="Bahnschrift Condensed" panose="020B0502040204020203" pitchFamily="34" charset="0"/>
              </a:rPr>
              <a:t>jepni</a:t>
            </a:r>
            <a:r>
              <a:rPr lang="en-US" sz="2000" dirty="0">
                <a:latin typeface="Bahnschrift Condensed" panose="020B0502040204020203" pitchFamily="34" charset="0"/>
              </a:rPr>
              <a:t> </a:t>
            </a:r>
            <a:r>
              <a:rPr lang="en-US" sz="2000" dirty="0" err="1">
                <a:latin typeface="Bahnschrift Condensed" panose="020B0502040204020203" pitchFamily="34" charset="0"/>
              </a:rPr>
              <a:t>shpejt</a:t>
            </a:r>
            <a:r>
              <a:rPr lang="en-US" sz="2000" dirty="0">
                <a:latin typeface="Bahnschrift Condensed" panose="020B0502040204020203" pitchFamily="34" charset="0"/>
              </a:rPr>
              <a:t> </a:t>
            </a:r>
            <a:r>
              <a:rPr lang="en-US" sz="2000" dirty="0" err="1">
                <a:latin typeface="Bahnschrift Condensed" panose="020B0502040204020203" pitchFamily="34" charset="0"/>
              </a:rPr>
              <a:t>një</a:t>
            </a:r>
            <a:r>
              <a:rPr lang="en-US" sz="2000" dirty="0">
                <a:latin typeface="Bahnschrift Condensed" panose="020B0502040204020203" pitchFamily="34" charset="0"/>
              </a:rPr>
              <a:t> opinion </a:t>
            </a:r>
            <a:r>
              <a:rPr lang="en-US" sz="2000" dirty="0" err="1">
                <a:latin typeface="Bahnschrift Condensed" panose="020B0502040204020203" pitchFamily="34" charset="0"/>
              </a:rPr>
              <a:t>për</a:t>
            </a:r>
            <a:r>
              <a:rPr lang="en-US" sz="2000" dirty="0">
                <a:latin typeface="Bahnschrift Condensed" panose="020B0502040204020203" pitchFamily="34" charset="0"/>
              </a:rPr>
              <a:t> to.</a:t>
            </a:r>
          </a:p>
        </p:txBody>
      </p:sp>
      <p:pic>
        <p:nvPicPr>
          <p:cNvPr id="4" name="Picture 3">
            <a:extLst>
              <a:ext uri="{FF2B5EF4-FFF2-40B4-BE49-F238E27FC236}">
                <a16:creationId xmlns:a16="http://schemas.microsoft.com/office/drawing/2014/main" id="{271850F5-178C-4B03-9114-AD2931E1510D}"/>
              </a:ext>
            </a:extLst>
          </p:cNvPr>
          <p:cNvPicPr>
            <a:picLocks noChangeAspect="1"/>
          </p:cNvPicPr>
          <p:nvPr/>
        </p:nvPicPr>
        <p:blipFill>
          <a:blip r:embed="rId2"/>
          <a:stretch>
            <a:fillRect/>
          </a:stretch>
        </p:blipFill>
        <p:spPr>
          <a:xfrm>
            <a:off x="7741328" y="1571901"/>
            <a:ext cx="3865625" cy="389174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423085792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DD1A06-F085-41B0-9672-281AD28A1B27}"/>
              </a:ext>
            </a:extLst>
          </p:cNvPr>
          <p:cNvSpPr>
            <a:spLocks noGrp="1"/>
          </p:cNvSpPr>
          <p:nvPr>
            <p:ph idx="1"/>
          </p:nvPr>
        </p:nvSpPr>
        <p:spPr>
          <a:xfrm>
            <a:off x="838200" y="1917577"/>
            <a:ext cx="10515600" cy="2086253"/>
          </a:xfrm>
        </p:spPr>
        <p:txBody>
          <a:bodyPr>
            <a:normAutofit/>
          </a:bodyPr>
          <a:lstStyle/>
          <a:p>
            <a:pPr marL="0" indent="0">
              <a:buNone/>
            </a:pPr>
            <a:r>
              <a:rPr lang="en-US" dirty="0" err="1">
                <a:latin typeface="Castellar" panose="020A0402060406010301" pitchFamily="18" charset="0"/>
              </a:rPr>
              <a:t>Kjo</a:t>
            </a:r>
            <a:r>
              <a:rPr lang="en-US" dirty="0">
                <a:latin typeface="Castellar" panose="020A0402060406010301" pitchFamily="18" charset="0"/>
              </a:rPr>
              <a:t> </a:t>
            </a:r>
            <a:r>
              <a:rPr lang="en-US" dirty="0" err="1">
                <a:latin typeface="Castellar" panose="020A0402060406010301" pitchFamily="18" charset="0"/>
              </a:rPr>
              <a:t>ishte</a:t>
            </a:r>
            <a:r>
              <a:rPr lang="en-US" dirty="0">
                <a:latin typeface="Castellar" panose="020A0402060406010301" pitchFamily="18" charset="0"/>
              </a:rPr>
              <a:t> </a:t>
            </a:r>
            <a:r>
              <a:rPr lang="en-US" dirty="0" err="1">
                <a:latin typeface="Castellar" panose="020A0402060406010301" pitchFamily="18" charset="0"/>
              </a:rPr>
              <a:t>gjithcka</a:t>
            </a:r>
            <a:r>
              <a:rPr lang="en-US" dirty="0">
                <a:latin typeface="Castellar" panose="020A0402060406010301" pitchFamily="18" charset="0"/>
              </a:rPr>
              <a:t> e </a:t>
            </a:r>
            <a:r>
              <a:rPr lang="en-US" dirty="0" err="1">
                <a:latin typeface="Castellar" panose="020A0402060406010301" pitchFamily="18" charset="0"/>
              </a:rPr>
              <a:t>pergatitur</a:t>
            </a:r>
            <a:r>
              <a:rPr lang="en-US" dirty="0">
                <a:latin typeface="Castellar" panose="020A0402060406010301" pitchFamily="18" charset="0"/>
              </a:rPr>
              <a:t> per </a:t>
            </a:r>
            <a:r>
              <a:rPr lang="en-US" dirty="0" err="1">
                <a:latin typeface="Castellar" panose="020A0402060406010301" pitchFamily="18" charset="0"/>
              </a:rPr>
              <a:t>Rajonin</a:t>
            </a:r>
            <a:r>
              <a:rPr lang="en-US" dirty="0">
                <a:latin typeface="Castellar" panose="020A0402060406010301" pitchFamily="18" charset="0"/>
              </a:rPr>
              <a:t> </a:t>
            </a:r>
            <a:r>
              <a:rPr lang="en-US" dirty="0" err="1">
                <a:latin typeface="Castellar" panose="020A0402060406010301" pitchFamily="18" charset="0"/>
              </a:rPr>
              <a:t>Perendimor</a:t>
            </a:r>
            <a:r>
              <a:rPr lang="en-US" dirty="0">
                <a:latin typeface="Castellar" panose="020A0402060406010301" pitchFamily="18" charset="0"/>
              </a:rPr>
              <a:t>.</a:t>
            </a:r>
          </a:p>
          <a:p>
            <a:pPr marL="0" indent="0">
              <a:buNone/>
            </a:pPr>
            <a:r>
              <a:rPr lang="en-US" dirty="0">
                <a:latin typeface="Castellar" panose="020A0402060406010301" pitchFamily="18" charset="0"/>
              </a:rPr>
              <a:t>Ju </a:t>
            </a:r>
            <a:r>
              <a:rPr lang="en-US" dirty="0" err="1">
                <a:latin typeface="Castellar" panose="020A0402060406010301" pitchFamily="18" charset="0"/>
              </a:rPr>
              <a:t>falenderoj</a:t>
            </a:r>
            <a:r>
              <a:rPr lang="en-US" dirty="0">
                <a:latin typeface="Castellar" panose="020A0402060406010301" pitchFamily="18" charset="0"/>
              </a:rPr>
              <a:t> per kohen e </a:t>
            </a:r>
            <a:r>
              <a:rPr lang="en-US" dirty="0" err="1">
                <a:latin typeface="Castellar" panose="020A0402060406010301" pitchFamily="18" charset="0"/>
              </a:rPr>
              <a:t>kushtuar</a:t>
            </a:r>
            <a:r>
              <a:rPr lang="en-US" dirty="0">
                <a:latin typeface="Castellar" panose="020A0402060406010301" pitchFamily="18" charset="0"/>
              </a:rPr>
              <a:t>.</a:t>
            </a:r>
          </a:p>
          <a:p>
            <a:pPr marL="0" indent="0">
              <a:buNone/>
            </a:pPr>
            <a:r>
              <a:rPr lang="en-US" dirty="0"/>
              <a:t>                                                 </a:t>
            </a:r>
            <a:r>
              <a:rPr lang="en-US" dirty="0">
                <a:latin typeface="Century Schoolbook" panose="02040604050505020304" pitchFamily="18" charset="0"/>
              </a:rPr>
              <a:t>ANDRI CEPELE XI-E</a:t>
            </a:r>
          </a:p>
        </p:txBody>
      </p:sp>
    </p:spTree>
    <p:extLst>
      <p:ext uri="{BB962C8B-B14F-4D97-AF65-F5344CB8AC3E}">
        <p14:creationId xmlns:p14="http://schemas.microsoft.com/office/powerpoint/2010/main" val="32745521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98A71D-C50D-4AA0-A64F-632B3AFB6864}"/>
              </a:ext>
            </a:extLst>
          </p:cNvPr>
          <p:cNvSpPr>
            <a:spLocks noGrp="1"/>
          </p:cNvSpPr>
          <p:nvPr>
            <p:ph idx="1"/>
          </p:nvPr>
        </p:nvSpPr>
        <p:spPr>
          <a:xfrm>
            <a:off x="838200" y="816746"/>
            <a:ext cx="5180860" cy="5360217"/>
          </a:xfrm>
        </p:spPr>
        <p:txBody>
          <a:bodyPr>
            <a:normAutofit/>
          </a:bodyPr>
          <a:lstStyle/>
          <a:p>
            <a:pPr marL="0" indent="0">
              <a:buNone/>
            </a:pPr>
            <a:r>
              <a:rPr lang="en-US" dirty="0" err="1">
                <a:latin typeface="Bodoni MT" panose="02070603080606020203" pitchFamily="18" charset="0"/>
              </a:rPr>
              <a:t>Rajoni</a:t>
            </a:r>
            <a:r>
              <a:rPr lang="en-US" dirty="0">
                <a:latin typeface="Bodoni MT" panose="02070603080606020203" pitchFamily="18" charset="0"/>
              </a:rPr>
              <a:t> </a:t>
            </a:r>
            <a:r>
              <a:rPr lang="en-US" dirty="0" err="1">
                <a:latin typeface="Bodoni MT" panose="02070603080606020203" pitchFamily="18" charset="0"/>
              </a:rPr>
              <a:t>perendimor</a:t>
            </a:r>
            <a:r>
              <a:rPr lang="en-US" dirty="0">
                <a:latin typeface="Bodoni MT" panose="02070603080606020203" pitchFamily="18" charset="0"/>
              </a:rPr>
              <a:t> I </a:t>
            </a:r>
            <a:r>
              <a:rPr lang="en-US" dirty="0" err="1">
                <a:latin typeface="Bodoni MT" panose="02070603080606020203" pitchFamily="18" charset="0"/>
              </a:rPr>
              <a:t>Shqiperise</a:t>
            </a:r>
            <a:r>
              <a:rPr lang="en-US" dirty="0">
                <a:latin typeface="Bodoni MT" panose="02070603080606020203" pitchFamily="18" charset="0"/>
              </a:rPr>
              <a:t> </a:t>
            </a:r>
            <a:r>
              <a:rPr lang="en-US" dirty="0" err="1">
                <a:latin typeface="Bodoni MT" panose="02070603080606020203" pitchFamily="18" charset="0"/>
              </a:rPr>
              <a:t>eshte</a:t>
            </a:r>
            <a:r>
              <a:rPr lang="en-US" dirty="0">
                <a:latin typeface="Bodoni MT" panose="02070603080606020203" pitchFamily="18" charset="0"/>
              </a:rPr>
              <a:t> </a:t>
            </a:r>
            <a:r>
              <a:rPr lang="en-US" dirty="0" err="1">
                <a:latin typeface="Bodoni MT" panose="02070603080606020203" pitchFamily="18" charset="0"/>
              </a:rPr>
              <a:t>rajoni</a:t>
            </a:r>
            <a:r>
              <a:rPr lang="en-US" dirty="0">
                <a:latin typeface="Bodoni MT" panose="02070603080606020203" pitchFamily="18" charset="0"/>
              </a:rPr>
              <a:t> me I </a:t>
            </a:r>
            <a:r>
              <a:rPr lang="en-US" dirty="0" err="1">
                <a:latin typeface="Bodoni MT" panose="02070603080606020203" pitchFamily="18" charset="0"/>
              </a:rPr>
              <a:t>zhvilluar</a:t>
            </a:r>
            <a:r>
              <a:rPr lang="en-US" dirty="0">
                <a:latin typeface="Bodoni MT" panose="02070603080606020203" pitchFamily="18" charset="0"/>
              </a:rPr>
              <a:t> </a:t>
            </a:r>
            <a:r>
              <a:rPr lang="en-US" dirty="0" err="1">
                <a:latin typeface="Bodoni MT" panose="02070603080606020203" pitchFamily="18" charset="0"/>
              </a:rPr>
              <a:t>ekonomikisht</a:t>
            </a:r>
            <a:r>
              <a:rPr lang="en-US" dirty="0">
                <a:latin typeface="Bodoni MT" panose="02070603080606020203" pitchFamily="18" charset="0"/>
              </a:rPr>
              <a:t> ne </a:t>
            </a:r>
            <a:r>
              <a:rPr lang="en-US" dirty="0" err="1">
                <a:latin typeface="Bodoni MT" panose="02070603080606020203" pitchFamily="18" charset="0"/>
              </a:rPr>
              <a:t>krahasim</a:t>
            </a:r>
            <a:r>
              <a:rPr lang="en-US" dirty="0">
                <a:latin typeface="Bodoni MT" panose="02070603080606020203" pitchFamily="18" charset="0"/>
              </a:rPr>
              <a:t> me </a:t>
            </a:r>
            <a:r>
              <a:rPr lang="en-US" dirty="0" err="1">
                <a:latin typeface="Bodoni MT" panose="02070603080606020203" pitchFamily="18" charset="0"/>
              </a:rPr>
              <a:t>te</a:t>
            </a:r>
            <a:r>
              <a:rPr lang="en-US" dirty="0">
                <a:latin typeface="Bodoni MT" panose="02070603080606020203" pitchFamily="18" charset="0"/>
              </a:rPr>
              <a:t> </a:t>
            </a:r>
            <a:r>
              <a:rPr lang="en-US" dirty="0" err="1">
                <a:latin typeface="Bodoni MT" panose="02070603080606020203" pitchFamily="18" charset="0"/>
              </a:rPr>
              <a:t>gjitha</a:t>
            </a:r>
            <a:r>
              <a:rPr lang="en-US" dirty="0">
                <a:latin typeface="Bodoni MT" panose="02070603080606020203" pitchFamily="18" charset="0"/>
              </a:rPr>
              <a:t> </a:t>
            </a:r>
            <a:r>
              <a:rPr lang="en-US" dirty="0" err="1">
                <a:latin typeface="Bodoni MT" panose="02070603080606020203" pitchFamily="18" charset="0"/>
              </a:rPr>
              <a:t>rajonet</a:t>
            </a:r>
            <a:r>
              <a:rPr lang="en-US" dirty="0">
                <a:latin typeface="Bodoni MT" panose="02070603080606020203" pitchFamily="18" charset="0"/>
              </a:rPr>
              <a:t> e </a:t>
            </a:r>
            <a:r>
              <a:rPr lang="en-US" dirty="0" err="1">
                <a:latin typeface="Bodoni MT" panose="02070603080606020203" pitchFamily="18" charset="0"/>
              </a:rPr>
              <a:t>tjera</a:t>
            </a:r>
            <a:r>
              <a:rPr lang="en-US" dirty="0">
                <a:latin typeface="Bodoni MT" panose="02070603080606020203" pitchFamily="18" charset="0"/>
              </a:rPr>
              <a:t> </a:t>
            </a:r>
            <a:r>
              <a:rPr lang="en-US" dirty="0" err="1">
                <a:latin typeface="Bodoni MT" panose="02070603080606020203" pitchFamily="18" charset="0"/>
              </a:rPr>
              <a:t>te</a:t>
            </a:r>
            <a:r>
              <a:rPr lang="en-US" dirty="0">
                <a:latin typeface="Bodoni MT" panose="02070603080606020203" pitchFamily="18" charset="0"/>
              </a:rPr>
              <a:t> </a:t>
            </a:r>
            <a:r>
              <a:rPr lang="en-US" dirty="0" err="1">
                <a:latin typeface="Bodoni MT" panose="02070603080606020203" pitchFamily="18" charset="0"/>
              </a:rPr>
              <a:t>republikes</a:t>
            </a:r>
            <a:r>
              <a:rPr lang="en-US" dirty="0">
                <a:latin typeface="Bodoni MT" panose="02070603080606020203" pitchFamily="18" charset="0"/>
              </a:rPr>
              <a:t> se </a:t>
            </a:r>
            <a:r>
              <a:rPr lang="en-US" dirty="0" err="1">
                <a:latin typeface="Bodoni MT" panose="02070603080606020203" pitchFamily="18" charset="0"/>
              </a:rPr>
              <a:t>shqiperise</a:t>
            </a:r>
            <a:r>
              <a:rPr lang="en-US" dirty="0">
                <a:latin typeface="Bodoni MT" panose="02070603080606020203" pitchFamily="18" charset="0"/>
              </a:rPr>
              <a:t>. Per </a:t>
            </a:r>
            <a:r>
              <a:rPr lang="en-US" dirty="0" err="1">
                <a:latin typeface="Bodoni MT" panose="02070603080606020203" pitchFamily="18" charset="0"/>
              </a:rPr>
              <a:t>shkak</a:t>
            </a:r>
            <a:r>
              <a:rPr lang="en-US" dirty="0">
                <a:latin typeface="Bodoni MT" panose="02070603080606020203" pitchFamily="18" charset="0"/>
              </a:rPr>
              <a:t> </a:t>
            </a:r>
            <a:r>
              <a:rPr lang="en-US" dirty="0" err="1">
                <a:latin typeface="Bodoni MT" panose="02070603080606020203" pitchFamily="18" charset="0"/>
              </a:rPr>
              <a:t>te</a:t>
            </a:r>
            <a:r>
              <a:rPr lang="en-US" dirty="0">
                <a:latin typeface="Bodoni MT" panose="02070603080606020203" pitchFamily="18" charset="0"/>
              </a:rPr>
              <a:t> </a:t>
            </a:r>
            <a:r>
              <a:rPr lang="en-US" dirty="0" err="1">
                <a:latin typeface="Bodoni MT" panose="02070603080606020203" pitchFamily="18" charset="0"/>
              </a:rPr>
              <a:t>pozites</a:t>
            </a:r>
            <a:r>
              <a:rPr lang="en-US" dirty="0">
                <a:latin typeface="Bodoni MT" panose="02070603080606020203" pitchFamily="18" charset="0"/>
              </a:rPr>
              <a:t> se </a:t>
            </a:r>
            <a:r>
              <a:rPr lang="en-US" dirty="0" err="1">
                <a:latin typeface="Bodoni MT" panose="02070603080606020203" pitchFamily="18" charset="0"/>
              </a:rPr>
              <a:t>favorshme</a:t>
            </a:r>
            <a:r>
              <a:rPr lang="en-US" dirty="0">
                <a:latin typeface="Bodoni MT" panose="02070603080606020203" pitchFamily="18" charset="0"/>
              </a:rPr>
              <a:t> </a:t>
            </a:r>
            <a:r>
              <a:rPr lang="en-US" dirty="0" err="1">
                <a:latin typeface="Bodoni MT" panose="02070603080606020203" pitchFamily="18" charset="0"/>
              </a:rPr>
              <a:t>gjeografike,te</a:t>
            </a:r>
            <a:r>
              <a:rPr lang="en-US" dirty="0">
                <a:latin typeface="Bodoni MT" panose="02070603080606020203" pitchFamily="18" charset="0"/>
              </a:rPr>
              <a:t> </a:t>
            </a:r>
            <a:r>
              <a:rPr lang="en-US" dirty="0" err="1">
                <a:latin typeface="Bodoni MT" panose="02070603080606020203" pitchFamily="18" charset="0"/>
              </a:rPr>
              <a:t>relievit</a:t>
            </a:r>
            <a:r>
              <a:rPr lang="en-US" dirty="0">
                <a:latin typeface="Bodoni MT" panose="02070603080606020203" pitchFamily="18" charset="0"/>
              </a:rPr>
              <a:t> </a:t>
            </a:r>
            <a:r>
              <a:rPr lang="en-US" dirty="0" err="1">
                <a:latin typeface="Bodoni MT" panose="02070603080606020203" pitchFamily="18" charset="0"/>
              </a:rPr>
              <a:t>fushor,klimes</a:t>
            </a:r>
            <a:r>
              <a:rPr lang="en-US" dirty="0">
                <a:latin typeface="Bodoni MT" panose="02070603080606020203" pitchFamily="18" charset="0"/>
              </a:rPr>
              <a:t> se </a:t>
            </a:r>
            <a:r>
              <a:rPr lang="en-US" dirty="0" err="1">
                <a:latin typeface="Bodoni MT" panose="02070603080606020203" pitchFamily="18" charset="0"/>
              </a:rPr>
              <a:t>butedhe</a:t>
            </a:r>
            <a:r>
              <a:rPr lang="en-US" dirty="0">
                <a:latin typeface="Bodoni MT" panose="02070603080606020203" pitchFamily="18" charset="0"/>
              </a:rPr>
              <a:t> </a:t>
            </a:r>
            <a:r>
              <a:rPr lang="en-US" dirty="0" err="1">
                <a:latin typeface="Bodoni MT" panose="02070603080606020203" pitchFamily="18" charset="0"/>
              </a:rPr>
              <a:t>perqendrimit</a:t>
            </a:r>
            <a:r>
              <a:rPr lang="en-US" dirty="0">
                <a:latin typeface="Bodoni MT" panose="02070603080606020203" pitchFamily="18" charset="0"/>
              </a:rPr>
              <a:t> </a:t>
            </a:r>
            <a:r>
              <a:rPr lang="en-US" dirty="0" err="1">
                <a:latin typeface="Bodoni MT" panose="02070603080606020203" pitchFamily="18" charset="0"/>
              </a:rPr>
              <a:t>te</a:t>
            </a:r>
            <a:r>
              <a:rPr lang="en-US" dirty="0">
                <a:latin typeface="Bodoni MT" panose="02070603080606020203" pitchFamily="18" charset="0"/>
              </a:rPr>
              <a:t> </a:t>
            </a:r>
            <a:r>
              <a:rPr lang="en-US" dirty="0" err="1">
                <a:latin typeface="Bodoni MT" panose="02070603080606020203" pitchFamily="18" charset="0"/>
              </a:rPr>
              <a:t>larte</a:t>
            </a:r>
            <a:r>
              <a:rPr lang="en-US" dirty="0">
                <a:latin typeface="Bodoni MT" panose="02070603080606020203" pitchFamily="18" charset="0"/>
              </a:rPr>
              <a:t> </a:t>
            </a:r>
            <a:r>
              <a:rPr lang="en-US" dirty="0" err="1">
                <a:latin typeface="Bodoni MT" panose="02070603080606020203" pitchFamily="18" charset="0"/>
              </a:rPr>
              <a:t>te</a:t>
            </a:r>
            <a:r>
              <a:rPr lang="en-US" dirty="0">
                <a:latin typeface="Bodoni MT" panose="02070603080606020203" pitchFamily="18" charset="0"/>
              </a:rPr>
              <a:t> </a:t>
            </a:r>
            <a:r>
              <a:rPr lang="en-US" dirty="0" err="1">
                <a:latin typeface="Bodoni MT" panose="02070603080606020203" pitchFamily="18" charset="0"/>
              </a:rPr>
              <a:t>popullsise,ne</a:t>
            </a:r>
            <a:r>
              <a:rPr lang="en-US" dirty="0">
                <a:latin typeface="Bodoni MT" panose="02070603080606020203" pitchFamily="18" charset="0"/>
              </a:rPr>
              <a:t> </a:t>
            </a:r>
            <a:r>
              <a:rPr lang="en-US" dirty="0" err="1">
                <a:latin typeface="Bodoni MT" panose="02070603080606020203" pitchFamily="18" charset="0"/>
              </a:rPr>
              <a:t>kete</a:t>
            </a:r>
            <a:r>
              <a:rPr lang="en-US" dirty="0">
                <a:latin typeface="Bodoni MT" panose="02070603080606020203" pitchFamily="18" charset="0"/>
              </a:rPr>
              <a:t> </a:t>
            </a:r>
            <a:r>
              <a:rPr lang="en-US" dirty="0" err="1">
                <a:latin typeface="Bodoni MT" panose="02070603080606020203" pitchFamily="18" charset="0"/>
              </a:rPr>
              <a:t>rajon</a:t>
            </a:r>
            <a:r>
              <a:rPr lang="en-US" dirty="0">
                <a:latin typeface="Bodoni MT" panose="02070603080606020203" pitchFamily="18" charset="0"/>
              </a:rPr>
              <a:t> jane </a:t>
            </a:r>
            <a:r>
              <a:rPr lang="en-US" dirty="0" err="1">
                <a:latin typeface="Bodoni MT" panose="02070603080606020203" pitchFamily="18" charset="0"/>
              </a:rPr>
              <a:t>zhvilluar</a:t>
            </a:r>
            <a:r>
              <a:rPr lang="en-US" dirty="0">
                <a:latin typeface="Bodoni MT" panose="02070603080606020203" pitchFamily="18" charset="0"/>
              </a:rPr>
              <a:t> </a:t>
            </a:r>
            <a:r>
              <a:rPr lang="en-US" dirty="0" err="1">
                <a:latin typeface="Bodoni MT" panose="02070603080606020203" pitchFamily="18" charset="0"/>
              </a:rPr>
              <a:t>te</a:t>
            </a:r>
            <a:r>
              <a:rPr lang="en-US" dirty="0">
                <a:latin typeface="Bodoni MT" panose="02070603080606020203" pitchFamily="18" charset="0"/>
              </a:rPr>
              <a:t> </a:t>
            </a:r>
            <a:r>
              <a:rPr lang="en-US" dirty="0" err="1">
                <a:latin typeface="Bodoni MT" panose="02070603080606020203" pitchFamily="18" charset="0"/>
              </a:rPr>
              <a:t>gjitha</a:t>
            </a:r>
            <a:r>
              <a:rPr lang="en-US" dirty="0">
                <a:latin typeface="Bodoni MT" panose="02070603080606020203" pitchFamily="18" charset="0"/>
              </a:rPr>
              <a:t> </a:t>
            </a:r>
            <a:r>
              <a:rPr lang="en-US" dirty="0" err="1">
                <a:latin typeface="Bodoni MT" panose="02070603080606020203" pitchFamily="18" charset="0"/>
              </a:rPr>
              <a:t>deget</a:t>
            </a:r>
            <a:r>
              <a:rPr lang="en-US" dirty="0">
                <a:latin typeface="Bodoni MT" panose="02070603080606020203" pitchFamily="18" charset="0"/>
              </a:rPr>
              <a:t> e </a:t>
            </a:r>
            <a:r>
              <a:rPr lang="en-US" dirty="0" err="1">
                <a:latin typeface="Bodoni MT" panose="02070603080606020203" pitchFamily="18" charset="0"/>
              </a:rPr>
              <a:t>ekionomise,si</a:t>
            </a:r>
            <a:r>
              <a:rPr lang="en-US" dirty="0">
                <a:latin typeface="Bodoni MT" panose="02070603080606020203" pitchFamily="18" charset="0"/>
              </a:rPr>
              <a:t> : </a:t>
            </a:r>
            <a:r>
              <a:rPr lang="en-US" dirty="0" err="1">
                <a:latin typeface="Bodoni MT" panose="02070603080606020203" pitchFamily="18" charset="0"/>
              </a:rPr>
              <a:t>ekonomia</a:t>
            </a:r>
            <a:r>
              <a:rPr lang="en-US" dirty="0">
                <a:latin typeface="Bodoni MT" panose="02070603080606020203" pitchFamily="18" charset="0"/>
              </a:rPr>
              <a:t> </a:t>
            </a:r>
            <a:r>
              <a:rPr lang="en-US" dirty="0" err="1">
                <a:latin typeface="Bodoni MT" panose="02070603080606020203" pitchFamily="18" charset="0"/>
              </a:rPr>
              <a:t>bujqesore</a:t>
            </a:r>
            <a:r>
              <a:rPr lang="en-US" dirty="0">
                <a:latin typeface="Bodoni MT" panose="02070603080606020203" pitchFamily="18" charset="0"/>
              </a:rPr>
              <a:t>, </a:t>
            </a:r>
            <a:r>
              <a:rPr lang="en-US" dirty="0" err="1">
                <a:latin typeface="Bodoni MT" panose="02070603080606020203" pitchFamily="18" charset="0"/>
              </a:rPr>
              <a:t>industria</a:t>
            </a:r>
            <a:r>
              <a:rPr lang="en-US" dirty="0">
                <a:latin typeface="Bodoni MT" panose="02070603080606020203" pitchFamily="18" charset="0"/>
              </a:rPr>
              <a:t>, </a:t>
            </a:r>
            <a:r>
              <a:rPr lang="en-US" dirty="0" err="1">
                <a:latin typeface="Bodoni MT" panose="02070603080606020203" pitchFamily="18" charset="0"/>
              </a:rPr>
              <a:t>transporti,tregtia,turizmi</a:t>
            </a:r>
            <a:r>
              <a:rPr lang="en-US" dirty="0">
                <a:latin typeface="Bodoni MT" panose="02070603080606020203" pitchFamily="18" charset="0"/>
              </a:rPr>
              <a:t> </a:t>
            </a:r>
            <a:r>
              <a:rPr lang="en-US" dirty="0" err="1">
                <a:latin typeface="Bodoni MT" panose="02070603080606020203" pitchFamily="18" charset="0"/>
              </a:rPr>
              <a:t>etj</a:t>
            </a:r>
            <a:endParaRPr lang="en-US" dirty="0">
              <a:latin typeface="Bodoni MT" panose="02070603080606020203" pitchFamily="18" charset="0"/>
            </a:endParaRPr>
          </a:p>
          <a:p>
            <a:pPr marL="0" indent="0">
              <a:buNone/>
            </a:pPr>
            <a:endParaRPr lang="en-US" dirty="0"/>
          </a:p>
        </p:txBody>
      </p:sp>
      <p:pic>
        <p:nvPicPr>
          <p:cNvPr id="4" name="Picture 3">
            <a:extLst>
              <a:ext uri="{FF2B5EF4-FFF2-40B4-BE49-F238E27FC236}">
                <a16:creationId xmlns:a16="http://schemas.microsoft.com/office/drawing/2014/main" id="{008A304C-58AF-4547-A312-21CA98588D30}"/>
              </a:ext>
            </a:extLst>
          </p:cNvPr>
          <p:cNvPicPr>
            <a:picLocks noChangeAspect="1"/>
          </p:cNvPicPr>
          <p:nvPr/>
        </p:nvPicPr>
        <p:blipFill>
          <a:blip r:embed="rId2"/>
          <a:stretch>
            <a:fillRect/>
          </a:stretch>
        </p:blipFill>
        <p:spPr>
          <a:xfrm>
            <a:off x="6353452" y="1103883"/>
            <a:ext cx="4610470" cy="337185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1146296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480716-424B-46B9-841B-B0C8DDE9E1D8}"/>
              </a:ext>
            </a:extLst>
          </p:cNvPr>
          <p:cNvSpPr>
            <a:spLocks noGrp="1"/>
          </p:cNvSpPr>
          <p:nvPr>
            <p:ph idx="1"/>
          </p:nvPr>
        </p:nvSpPr>
        <p:spPr>
          <a:xfrm>
            <a:off x="838200" y="985422"/>
            <a:ext cx="5527089" cy="5191542"/>
          </a:xfrm>
        </p:spPr>
        <p:txBody>
          <a:bodyPr>
            <a:normAutofit/>
          </a:bodyPr>
          <a:lstStyle/>
          <a:p>
            <a:pPr marL="0" indent="0">
              <a:buNone/>
            </a:pPr>
            <a:r>
              <a:rPr lang="en-US" sz="2200" dirty="0" err="1">
                <a:latin typeface="Britannic Bold" panose="020B0903060703020204" pitchFamily="34" charset="0"/>
              </a:rPr>
              <a:t>Kushtet</a:t>
            </a:r>
            <a:r>
              <a:rPr lang="en-US" sz="2200" dirty="0">
                <a:latin typeface="Britannic Bold" panose="020B0903060703020204" pitchFamily="34" charset="0"/>
              </a:rPr>
              <a:t> </a:t>
            </a:r>
            <a:r>
              <a:rPr lang="en-US" sz="2200" dirty="0" err="1">
                <a:latin typeface="Britannic Bold" panose="020B0903060703020204" pitchFamily="34" charset="0"/>
              </a:rPr>
              <a:t>mjaft</a:t>
            </a:r>
            <a:r>
              <a:rPr lang="en-US" sz="2200" dirty="0">
                <a:latin typeface="Britannic Bold" panose="020B0903060703020204" pitchFamily="34" charset="0"/>
              </a:rPr>
              <a:t> </a:t>
            </a:r>
            <a:r>
              <a:rPr lang="en-US" sz="2200" dirty="0" err="1">
                <a:latin typeface="Britannic Bold" panose="020B0903060703020204" pitchFamily="34" charset="0"/>
              </a:rPr>
              <a:t>te</a:t>
            </a:r>
            <a:r>
              <a:rPr lang="en-US" sz="2200" dirty="0">
                <a:latin typeface="Britannic Bold" panose="020B0903060703020204" pitchFamily="34" charset="0"/>
              </a:rPr>
              <a:t> </a:t>
            </a:r>
            <a:r>
              <a:rPr lang="en-US" sz="2200" dirty="0" err="1">
                <a:latin typeface="Britannic Bold" panose="020B0903060703020204" pitchFamily="34" charset="0"/>
              </a:rPr>
              <a:t>favorshme</a:t>
            </a:r>
            <a:r>
              <a:rPr lang="en-US" sz="2200" dirty="0">
                <a:latin typeface="Britannic Bold" panose="020B0903060703020204" pitchFamily="34" charset="0"/>
              </a:rPr>
              <a:t> per </a:t>
            </a:r>
            <a:r>
              <a:rPr lang="en-US" sz="2200" dirty="0" err="1">
                <a:latin typeface="Britannic Bold" panose="020B0903060703020204" pitchFamily="34" charset="0"/>
              </a:rPr>
              <a:t>zhvillimin</a:t>
            </a:r>
            <a:r>
              <a:rPr lang="en-US" sz="2200" dirty="0">
                <a:latin typeface="Britannic Bold" panose="020B0903060703020204" pitchFamily="34" charset="0"/>
              </a:rPr>
              <a:t> e </a:t>
            </a:r>
            <a:r>
              <a:rPr lang="en-US" sz="2200" dirty="0" err="1">
                <a:latin typeface="Britannic Bold" panose="020B0903060703020204" pitchFamily="34" charset="0"/>
              </a:rPr>
              <a:t>ekonomise</a:t>
            </a:r>
            <a:r>
              <a:rPr lang="en-US" sz="2200" dirty="0">
                <a:latin typeface="Britannic Bold" panose="020B0903060703020204" pitchFamily="34" charset="0"/>
              </a:rPr>
              <a:t> </a:t>
            </a:r>
            <a:r>
              <a:rPr lang="en-US" sz="2200" dirty="0" err="1">
                <a:latin typeface="Britannic Bold" panose="020B0903060703020204" pitchFamily="34" charset="0"/>
              </a:rPr>
              <a:t>bujqesore</a:t>
            </a:r>
            <a:r>
              <a:rPr lang="en-US" sz="2200" dirty="0">
                <a:latin typeface="Britannic Bold" panose="020B0903060703020204" pitchFamily="34" charset="0"/>
              </a:rPr>
              <a:t> </a:t>
            </a:r>
            <a:r>
              <a:rPr lang="en-US" sz="2200" dirty="0" err="1">
                <a:latin typeface="Britannic Bold" panose="020B0903060703020204" pitchFamily="34" charset="0"/>
              </a:rPr>
              <a:t>bejne</a:t>
            </a:r>
            <a:r>
              <a:rPr lang="en-US" sz="2200" dirty="0">
                <a:latin typeface="Britannic Bold" panose="020B0903060703020204" pitchFamily="34" charset="0"/>
              </a:rPr>
              <a:t> </a:t>
            </a:r>
            <a:r>
              <a:rPr lang="en-US" sz="2200" dirty="0" err="1">
                <a:latin typeface="Britannic Bold" panose="020B0903060703020204" pitchFamily="34" charset="0"/>
              </a:rPr>
              <a:t>te</a:t>
            </a:r>
            <a:r>
              <a:rPr lang="en-US" sz="2200" dirty="0">
                <a:latin typeface="Britannic Bold" panose="020B0903060703020204" pitchFamily="34" charset="0"/>
              </a:rPr>
              <a:t> </a:t>
            </a:r>
            <a:r>
              <a:rPr lang="en-US" sz="2200" dirty="0" err="1">
                <a:latin typeface="Britannic Bold" panose="020B0903060703020204" pitchFamily="34" charset="0"/>
              </a:rPr>
              <a:t>mundur</a:t>
            </a:r>
            <a:r>
              <a:rPr lang="en-US" sz="2200" dirty="0">
                <a:latin typeface="Britannic Bold" panose="020B0903060703020204" pitchFamily="34" charset="0"/>
              </a:rPr>
              <a:t> </a:t>
            </a:r>
            <a:r>
              <a:rPr lang="en-US" sz="2200" dirty="0" err="1">
                <a:latin typeface="Britannic Bold" panose="020B0903060703020204" pitchFamily="34" charset="0"/>
              </a:rPr>
              <a:t>kultivimin</a:t>
            </a:r>
            <a:r>
              <a:rPr lang="en-US" sz="2200" dirty="0">
                <a:latin typeface="Britannic Bold" panose="020B0903060703020204" pitchFamily="34" charset="0"/>
              </a:rPr>
              <a:t> </a:t>
            </a:r>
            <a:r>
              <a:rPr lang="en-US" sz="2200" dirty="0" err="1">
                <a:latin typeface="Britannic Bold" panose="020B0903060703020204" pitchFamily="34" charset="0"/>
              </a:rPr>
              <a:t>pothuaj</a:t>
            </a:r>
            <a:r>
              <a:rPr lang="en-US" sz="2200" dirty="0">
                <a:latin typeface="Britannic Bold" panose="020B0903060703020204" pitchFamily="34" charset="0"/>
              </a:rPr>
              <a:t> </a:t>
            </a:r>
            <a:r>
              <a:rPr lang="en-US" sz="2200" dirty="0" err="1">
                <a:latin typeface="Britannic Bold" panose="020B0903060703020204" pitchFamily="34" charset="0"/>
              </a:rPr>
              <a:t>te</a:t>
            </a:r>
            <a:r>
              <a:rPr lang="en-US" sz="2200" dirty="0">
                <a:latin typeface="Britannic Bold" panose="020B0903060703020204" pitchFamily="34" charset="0"/>
              </a:rPr>
              <a:t> </a:t>
            </a:r>
            <a:r>
              <a:rPr lang="en-US" sz="2200" dirty="0" err="1">
                <a:latin typeface="Britannic Bold" panose="020B0903060703020204" pitchFamily="34" charset="0"/>
              </a:rPr>
              <a:t>te</a:t>
            </a:r>
            <a:r>
              <a:rPr lang="en-US" sz="2200" dirty="0">
                <a:latin typeface="Britannic Bold" panose="020B0903060703020204" pitchFamily="34" charset="0"/>
              </a:rPr>
              <a:t> </a:t>
            </a:r>
            <a:r>
              <a:rPr lang="en-US" sz="2200" dirty="0" err="1">
                <a:latin typeface="Britannic Bold" panose="020B0903060703020204" pitchFamily="34" charset="0"/>
              </a:rPr>
              <a:t>gjitha</a:t>
            </a:r>
            <a:r>
              <a:rPr lang="en-US" sz="2200" dirty="0">
                <a:latin typeface="Britannic Bold" panose="020B0903060703020204" pitchFamily="34" charset="0"/>
              </a:rPr>
              <a:t> </a:t>
            </a:r>
            <a:r>
              <a:rPr lang="en-US" sz="2200" dirty="0" err="1">
                <a:latin typeface="Britannic Bold" panose="020B0903060703020204" pitchFamily="34" charset="0"/>
              </a:rPr>
              <a:t>kulturave</a:t>
            </a:r>
            <a:r>
              <a:rPr lang="en-US" sz="2200" dirty="0">
                <a:latin typeface="Britannic Bold" panose="020B0903060703020204" pitchFamily="34" charset="0"/>
              </a:rPr>
              <a:t> </a:t>
            </a:r>
            <a:r>
              <a:rPr lang="en-US" sz="2200" dirty="0" err="1">
                <a:latin typeface="Britannic Bold" panose="020B0903060703020204" pitchFamily="34" charset="0"/>
              </a:rPr>
              <a:t>bujqesore</a:t>
            </a:r>
            <a:r>
              <a:rPr lang="en-US" sz="2200" dirty="0">
                <a:latin typeface="Britannic Bold" panose="020B0903060703020204" pitchFamily="34" charset="0"/>
              </a:rPr>
              <a:t>. Pas </a:t>
            </a:r>
            <a:r>
              <a:rPr lang="en-US" sz="2200" dirty="0" err="1">
                <a:latin typeface="Britannic Bold" panose="020B0903060703020204" pitchFamily="34" charset="0"/>
              </a:rPr>
              <a:t>clirimit</a:t>
            </a:r>
            <a:r>
              <a:rPr lang="en-US" sz="2200" dirty="0">
                <a:latin typeface="Britannic Bold" panose="020B0903060703020204" pitchFamily="34" charset="0"/>
              </a:rPr>
              <a:t> </a:t>
            </a:r>
            <a:r>
              <a:rPr lang="en-US" sz="2200" dirty="0" err="1">
                <a:latin typeface="Britannic Bold" panose="020B0903060703020204" pitchFamily="34" charset="0"/>
              </a:rPr>
              <a:t>te</a:t>
            </a:r>
            <a:r>
              <a:rPr lang="en-US" sz="2200" dirty="0">
                <a:latin typeface="Britannic Bold" panose="020B0903060703020204" pitchFamily="34" charset="0"/>
              </a:rPr>
              <a:t> </a:t>
            </a:r>
            <a:r>
              <a:rPr lang="en-US" sz="2200" dirty="0" err="1">
                <a:latin typeface="Britannic Bold" panose="020B0903060703020204" pitchFamily="34" charset="0"/>
              </a:rPr>
              <a:t>shqiperise</a:t>
            </a:r>
            <a:r>
              <a:rPr lang="en-US" sz="2200" dirty="0">
                <a:latin typeface="Britannic Bold" panose="020B0903060703020204" pitchFamily="34" charset="0"/>
              </a:rPr>
              <a:t> </a:t>
            </a:r>
            <a:r>
              <a:rPr lang="en-US" sz="2200" dirty="0" err="1">
                <a:latin typeface="Britannic Bold" panose="020B0903060703020204" pitchFamily="34" charset="0"/>
              </a:rPr>
              <a:t>ubene</a:t>
            </a:r>
            <a:r>
              <a:rPr lang="en-US" sz="2200" dirty="0">
                <a:latin typeface="Britannic Bold" panose="020B0903060703020204" pitchFamily="34" charset="0"/>
              </a:rPr>
              <a:t> </a:t>
            </a:r>
            <a:r>
              <a:rPr lang="en-US" sz="2200" dirty="0" err="1">
                <a:latin typeface="Britannic Bold" panose="020B0903060703020204" pitchFamily="34" charset="0"/>
              </a:rPr>
              <a:t>shnderrime</a:t>
            </a:r>
            <a:r>
              <a:rPr lang="en-US" sz="2200" dirty="0">
                <a:latin typeface="Britannic Bold" panose="020B0903060703020204" pitchFamily="34" charset="0"/>
              </a:rPr>
              <a:t> </a:t>
            </a:r>
            <a:r>
              <a:rPr lang="en-US" sz="2200" dirty="0" err="1">
                <a:latin typeface="Britannic Bold" panose="020B0903060703020204" pitchFamily="34" charset="0"/>
              </a:rPr>
              <a:t>te</a:t>
            </a:r>
            <a:r>
              <a:rPr lang="en-US" sz="2200" dirty="0">
                <a:latin typeface="Britannic Bold" panose="020B0903060703020204" pitchFamily="34" charset="0"/>
              </a:rPr>
              <a:t> </a:t>
            </a:r>
            <a:r>
              <a:rPr lang="en-US" sz="2200" dirty="0" err="1">
                <a:latin typeface="Britannic Bold" panose="020B0903060703020204" pitchFamily="34" charset="0"/>
              </a:rPr>
              <a:t>rendesishme</a:t>
            </a:r>
            <a:r>
              <a:rPr lang="en-US" sz="2200" dirty="0">
                <a:latin typeface="Britannic Bold" panose="020B0903060703020204" pitchFamily="34" charset="0"/>
              </a:rPr>
              <a:t> ne </a:t>
            </a:r>
            <a:r>
              <a:rPr lang="en-US" sz="2200" dirty="0" err="1">
                <a:latin typeface="Britannic Bold" panose="020B0903060703020204" pitchFamily="34" charset="0"/>
              </a:rPr>
              <a:t>fushen</a:t>
            </a:r>
            <a:r>
              <a:rPr lang="en-US" sz="2200" dirty="0">
                <a:latin typeface="Britannic Bold" panose="020B0903060703020204" pitchFamily="34" charset="0"/>
              </a:rPr>
              <a:t> </a:t>
            </a:r>
            <a:r>
              <a:rPr lang="en-US" sz="2200" dirty="0" err="1">
                <a:latin typeface="Britannic Bold" panose="020B0903060703020204" pitchFamily="34" charset="0"/>
              </a:rPr>
              <a:t>bujqesore</a:t>
            </a:r>
            <a:r>
              <a:rPr lang="en-US" sz="2200" dirty="0">
                <a:latin typeface="Britannic Bold" panose="020B0903060703020204" pitchFamily="34" charset="0"/>
              </a:rPr>
              <a:t>. Si </a:t>
            </a:r>
            <a:r>
              <a:rPr lang="en-US" sz="2200" dirty="0" err="1">
                <a:latin typeface="Britannic Bold" panose="020B0903060703020204" pitchFamily="34" charset="0"/>
              </a:rPr>
              <a:t>pasoje</a:t>
            </a:r>
            <a:r>
              <a:rPr lang="en-US" sz="2200" dirty="0">
                <a:latin typeface="Britannic Bold" panose="020B0903060703020204" pitchFamily="34" charset="0"/>
              </a:rPr>
              <a:t> e </a:t>
            </a:r>
            <a:r>
              <a:rPr lang="en-US" sz="2200" dirty="0" err="1">
                <a:latin typeface="Britannic Bold" panose="020B0903060703020204" pitchFamily="34" charset="0"/>
              </a:rPr>
              <a:t>nje</a:t>
            </a:r>
            <a:r>
              <a:rPr lang="en-US" sz="2200" dirty="0">
                <a:latin typeface="Britannic Bold" panose="020B0903060703020204" pitchFamily="34" charset="0"/>
              </a:rPr>
              <a:t> sere </a:t>
            </a:r>
            <a:r>
              <a:rPr lang="en-US" sz="2200" dirty="0" err="1">
                <a:latin typeface="Britannic Bold" panose="020B0903060703020204" pitchFamily="34" charset="0"/>
              </a:rPr>
              <a:t>permiresimesh</a:t>
            </a:r>
            <a:r>
              <a:rPr lang="en-US" sz="2200" dirty="0">
                <a:latin typeface="Britannic Bold" panose="020B0903060703020204" pitchFamily="34" charset="0"/>
              </a:rPr>
              <a:t> u be e </a:t>
            </a:r>
            <a:r>
              <a:rPr lang="en-US" sz="2200" dirty="0" err="1">
                <a:latin typeface="Britannic Bold" panose="020B0903060703020204" pitchFamily="34" charset="0"/>
              </a:rPr>
              <a:t>mundur</a:t>
            </a:r>
            <a:r>
              <a:rPr lang="en-US" sz="2200" dirty="0">
                <a:latin typeface="Britannic Bold" panose="020B0903060703020204" pitchFamily="34" charset="0"/>
              </a:rPr>
              <a:t> </a:t>
            </a:r>
            <a:r>
              <a:rPr lang="en-US" sz="2200" dirty="0" err="1">
                <a:latin typeface="Britannic Bold" panose="020B0903060703020204" pitchFamily="34" charset="0"/>
              </a:rPr>
              <a:t>rritja</a:t>
            </a:r>
            <a:r>
              <a:rPr lang="en-US" sz="2200" dirty="0">
                <a:latin typeface="Britannic Bold" panose="020B0903060703020204" pitchFamily="34" charset="0"/>
              </a:rPr>
              <a:t> e </a:t>
            </a:r>
            <a:r>
              <a:rPr lang="en-US" sz="2200" dirty="0" err="1">
                <a:latin typeface="Britannic Bold" panose="020B0903060703020204" pitchFamily="34" charset="0"/>
              </a:rPr>
              <a:t>prodhimtarise</a:t>
            </a:r>
            <a:r>
              <a:rPr lang="en-US" sz="2200" dirty="0">
                <a:latin typeface="Britannic Bold" panose="020B0903060703020204" pitchFamily="34" charset="0"/>
              </a:rPr>
              <a:t> </a:t>
            </a:r>
            <a:r>
              <a:rPr lang="en-US" sz="2200" dirty="0" err="1">
                <a:latin typeface="Britannic Bold" panose="020B0903060703020204" pitchFamily="34" charset="0"/>
              </a:rPr>
              <a:t>gje</a:t>
            </a:r>
            <a:r>
              <a:rPr lang="en-US" sz="2200" dirty="0">
                <a:latin typeface="Britannic Bold" panose="020B0903060703020204" pitchFamily="34" charset="0"/>
              </a:rPr>
              <a:t> e </a:t>
            </a:r>
            <a:r>
              <a:rPr lang="en-US" sz="2200" dirty="0" err="1">
                <a:latin typeface="Britannic Bold" panose="020B0903060703020204" pitchFamily="34" charset="0"/>
              </a:rPr>
              <a:t>cila</a:t>
            </a:r>
            <a:r>
              <a:rPr lang="en-US" sz="2200" dirty="0">
                <a:latin typeface="Britannic Bold" panose="020B0903060703020204" pitchFamily="34" charset="0"/>
              </a:rPr>
              <a:t> </a:t>
            </a:r>
            <a:r>
              <a:rPr lang="en-US" sz="2200" dirty="0" err="1">
                <a:latin typeface="Britannic Bold" panose="020B0903060703020204" pitchFamily="34" charset="0"/>
              </a:rPr>
              <a:t>vazhdon</a:t>
            </a:r>
            <a:r>
              <a:rPr lang="en-US" sz="2200" dirty="0">
                <a:latin typeface="Britannic Bold" panose="020B0903060703020204" pitchFamily="34" charset="0"/>
              </a:rPr>
              <a:t> </a:t>
            </a:r>
            <a:r>
              <a:rPr lang="en-US" sz="2200" dirty="0" err="1">
                <a:latin typeface="Britannic Bold" panose="020B0903060703020204" pitchFamily="34" charset="0"/>
              </a:rPr>
              <a:t>edhe</a:t>
            </a:r>
            <a:r>
              <a:rPr lang="en-US" sz="2200" dirty="0">
                <a:latin typeface="Britannic Bold" panose="020B0903060703020204" pitchFamily="34" charset="0"/>
              </a:rPr>
              <a:t> sot </a:t>
            </a:r>
            <a:r>
              <a:rPr lang="en-US" sz="2200" dirty="0" err="1">
                <a:latin typeface="Britannic Bold" panose="020B0903060703020204" pitchFamily="34" charset="0"/>
              </a:rPr>
              <a:t>si</a:t>
            </a:r>
            <a:r>
              <a:rPr lang="en-US" sz="2200" dirty="0">
                <a:latin typeface="Britannic Bold" panose="020B0903060703020204" pitchFamily="34" charset="0"/>
              </a:rPr>
              <a:t> </a:t>
            </a:r>
            <a:r>
              <a:rPr lang="en-US" sz="2200" dirty="0" err="1">
                <a:latin typeface="Britannic Bold" panose="020B0903060703020204" pitchFamily="34" charset="0"/>
              </a:rPr>
              <a:t>rezultat</a:t>
            </a:r>
            <a:r>
              <a:rPr lang="en-US" sz="2200" dirty="0">
                <a:latin typeface="Britannic Bold" panose="020B0903060703020204" pitchFamily="34" charset="0"/>
              </a:rPr>
              <a:t> I </a:t>
            </a:r>
            <a:r>
              <a:rPr lang="en-US" sz="2200" dirty="0" err="1">
                <a:latin typeface="Britannic Bold" panose="020B0903060703020204" pitchFamily="34" charset="0"/>
              </a:rPr>
              <a:t>pajisjeve</a:t>
            </a:r>
            <a:r>
              <a:rPr lang="en-US" sz="2200" dirty="0">
                <a:latin typeface="Britannic Bold" panose="020B0903060703020204" pitchFamily="34" charset="0"/>
              </a:rPr>
              <a:t> </a:t>
            </a:r>
            <a:r>
              <a:rPr lang="en-US" sz="2200" dirty="0" err="1">
                <a:latin typeface="Britannic Bold" panose="020B0903060703020204" pitchFamily="34" charset="0"/>
              </a:rPr>
              <a:t>dhe</a:t>
            </a:r>
            <a:r>
              <a:rPr lang="en-US" sz="2200" dirty="0">
                <a:latin typeface="Britannic Bold" panose="020B0903060703020204" pitchFamily="34" charset="0"/>
              </a:rPr>
              <a:t> </a:t>
            </a:r>
            <a:r>
              <a:rPr lang="en-US" sz="2200" dirty="0" err="1">
                <a:latin typeface="Britannic Bold" panose="020B0903060703020204" pitchFamily="34" charset="0"/>
              </a:rPr>
              <a:t>metodave</a:t>
            </a:r>
            <a:r>
              <a:rPr lang="en-US" sz="2200" dirty="0">
                <a:latin typeface="Britannic Bold" panose="020B0903060703020204" pitchFamily="34" charset="0"/>
              </a:rPr>
              <a:t> </a:t>
            </a:r>
            <a:r>
              <a:rPr lang="en-US" sz="2200" dirty="0" err="1">
                <a:latin typeface="Britannic Bold" panose="020B0903060703020204" pitchFamily="34" charset="0"/>
              </a:rPr>
              <a:t>bashkohore</a:t>
            </a:r>
            <a:r>
              <a:rPr lang="en-US" sz="2200" dirty="0">
                <a:latin typeface="Britannic Bold" panose="020B0903060703020204" pitchFamily="34" charset="0"/>
              </a:rPr>
              <a:t>. </a:t>
            </a:r>
            <a:r>
              <a:rPr lang="en-US" sz="2200" dirty="0" err="1">
                <a:latin typeface="Britannic Bold" panose="020B0903060703020204" pitchFamily="34" charset="0"/>
              </a:rPr>
              <a:t>Dallohet</a:t>
            </a:r>
            <a:r>
              <a:rPr lang="en-US" sz="2200" dirty="0">
                <a:latin typeface="Britannic Bold" panose="020B0903060703020204" pitchFamily="34" charset="0"/>
              </a:rPr>
              <a:t> </a:t>
            </a:r>
            <a:r>
              <a:rPr lang="en-US" sz="2200" dirty="0" err="1">
                <a:latin typeface="Britannic Bold" panose="020B0903060703020204" pitchFamily="34" charset="0"/>
              </a:rPr>
              <a:t>prodhimi</a:t>
            </a:r>
            <a:r>
              <a:rPr lang="en-US" sz="2200" dirty="0">
                <a:latin typeface="Britannic Bold" panose="020B0903060703020204" pitchFamily="34" charset="0"/>
              </a:rPr>
              <a:t> I </a:t>
            </a:r>
            <a:r>
              <a:rPr lang="en-US" sz="2200" dirty="0" err="1">
                <a:latin typeface="Britannic Bold" panose="020B0903060703020204" pitchFamily="34" charset="0"/>
              </a:rPr>
              <a:t>larte</a:t>
            </a:r>
            <a:r>
              <a:rPr lang="en-US" sz="2200" dirty="0">
                <a:latin typeface="Britannic Bold" panose="020B0903060703020204" pitchFamily="34" charset="0"/>
              </a:rPr>
              <a:t> I </a:t>
            </a:r>
            <a:r>
              <a:rPr lang="en-US" sz="2200" dirty="0" err="1">
                <a:latin typeface="Britannic Bold" panose="020B0903060703020204" pitchFamily="34" charset="0"/>
              </a:rPr>
              <a:t>dritherave</a:t>
            </a:r>
            <a:r>
              <a:rPr lang="en-US" sz="2200" dirty="0">
                <a:latin typeface="Britannic Bold" panose="020B0903060703020204" pitchFamily="34" charset="0"/>
              </a:rPr>
              <a:t> </a:t>
            </a:r>
            <a:r>
              <a:rPr lang="en-US" sz="2200" dirty="0" err="1">
                <a:latin typeface="Britannic Bold" panose="020B0903060703020204" pitchFamily="34" charset="0"/>
              </a:rPr>
              <a:t>kryesisht</a:t>
            </a:r>
            <a:r>
              <a:rPr lang="en-US" sz="2200" dirty="0">
                <a:latin typeface="Britannic Bold" panose="020B0903060703020204" pitchFamily="34" charset="0"/>
              </a:rPr>
              <a:t> </a:t>
            </a:r>
            <a:r>
              <a:rPr lang="en-US" sz="2200" dirty="0" err="1">
                <a:latin typeface="Britannic Bold" panose="020B0903060703020204" pitchFamily="34" charset="0"/>
              </a:rPr>
              <a:t>grurit</a:t>
            </a:r>
            <a:r>
              <a:rPr lang="en-US" sz="2200" dirty="0">
                <a:latin typeface="Britannic Bold" panose="020B0903060703020204" pitchFamily="34" charset="0"/>
              </a:rPr>
              <a:t> I </a:t>
            </a:r>
            <a:r>
              <a:rPr lang="en-US" sz="2200" dirty="0" err="1">
                <a:latin typeface="Britannic Bold" panose="020B0903060703020204" pitchFamily="34" charset="0"/>
              </a:rPr>
              <a:t>cili</a:t>
            </a:r>
            <a:r>
              <a:rPr lang="en-US" sz="2200" dirty="0">
                <a:latin typeface="Britannic Bold" panose="020B0903060703020204" pitchFamily="34" charset="0"/>
              </a:rPr>
              <a:t> e </a:t>
            </a:r>
            <a:r>
              <a:rPr lang="en-US" sz="2200" dirty="0" err="1">
                <a:latin typeface="Britannic Bold" panose="020B0903060703020204" pitchFamily="34" charset="0"/>
              </a:rPr>
              <a:t>arsyeton</a:t>
            </a:r>
            <a:r>
              <a:rPr lang="en-US" sz="2200" dirty="0">
                <a:latin typeface="Britannic Bold" panose="020B0903060703020204" pitchFamily="34" charset="0"/>
              </a:rPr>
              <a:t> me se </a:t>
            </a:r>
            <a:r>
              <a:rPr lang="en-US" sz="2200" dirty="0" err="1">
                <a:latin typeface="Britannic Bold" panose="020B0903060703020204" pitchFamily="34" charset="0"/>
              </a:rPr>
              <a:t>miri</a:t>
            </a:r>
            <a:r>
              <a:rPr lang="en-US" sz="2200" dirty="0">
                <a:latin typeface="Britannic Bold" panose="020B0903060703020204" pitchFamily="34" charset="0"/>
              </a:rPr>
              <a:t> </a:t>
            </a:r>
            <a:r>
              <a:rPr lang="en-US" sz="2200" dirty="0" err="1">
                <a:latin typeface="Britannic Bold" panose="020B0903060703020204" pitchFamily="34" charset="0"/>
              </a:rPr>
              <a:t>titullin</a:t>
            </a:r>
            <a:r>
              <a:rPr lang="en-US" sz="2200" dirty="0">
                <a:latin typeface="Britannic Bold" panose="020B0903060703020204" pitchFamily="34" charset="0"/>
              </a:rPr>
              <a:t> “</a:t>
            </a:r>
            <a:r>
              <a:rPr lang="en-US" sz="2200" dirty="0" err="1">
                <a:latin typeface="Britannic Bold" panose="020B0903060703020204" pitchFamily="34" charset="0"/>
              </a:rPr>
              <a:t>hambari</a:t>
            </a:r>
            <a:r>
              <a:rPr lang="en-US" sz="2200" dirty="0">
                <a:latin typeface="Britannic Bold" panose="020B0903060703020204" pitchFamily="34" charset="0"/>
              </a:rPr>
              <a:t> I </a:t>
            </a:r>
            <a:r>
              <a:rPr lang="en-US" sz="2200" dirty="0" err="1">
                <a:latin typeface="Britannic Bold" panose="020B0903060703020204" pitchFamily="34" charset="0"/>
              </a:rPr>
              <a:t>vendit</a:t>
            </a:r>
            <a:r>
              <a:rPr lang="en-US" sz="2200" dirty="0">
                <a:latin typeface="Britannic Bold" panose="020B0903060703020204" pitchFamily="34" charset="0"/>
              </a:rPr>
              <a:t>’’. </a:t>
            </a:r>
            <a:r>
              <a:rPr lang="en-US" sz="2200" dirty="0" err="1">
                <a:latin typeface="Britannic Bold" panose="020B0903060703020204" pitchFamily="34" charset="0"/>
              </a:rPr>
              <a:t>Nuk</a:t>
            </a:r>
            <a:r>
              <a:rPr lang="en-US" sz="2200" dirty="0">
                <a:latin typeface="Britannic Bold" panose="020B0903060703020204" pitchFamily="34" charset="0"/>
              </a:rPr>
              <a:t> </a:t>
            </a:r>
            <a:r>
              <a:rPr lang="en-US" sz="2200" dirty="0" err="1">
                <a:latin typeface="Britannic Bold" panose="020B0903060703020204" pitchFamily="34" charset="0"/>
              </a:rPr>
              <a:t>mbetet</a:t>
            </a:r>
            <a:r>
              <a:rPr lang="en-US" sz="2200" dirty="0">
                <a:latin typeface="Britannic Bold" panose="020B0903060703020204" pitchFamily="34" charset="0"/>
              </a:rPr>
              <a:t> pas </a:t>
            </a:r>
            <a:r>
              <a:rPr lang="en-US" sz="2200" dirty="0" err="1">
                <a:latin typeface="Britannic Bold" panose="020B0903060703020204" pitchFamily="34" charset="0"/>
              </a:rPr>
              <a:t>prodhimi</a:t>
            </a:r>
            <a:r>
              <a:rPr lang="en-US" sz="2200" dirty="0">
                <a:latin typeface="Britannic Bold" panose="020B0903060703020204" pitchFamily="34" charset="0"/>
              </a:rPr>
              <a:t> I </a:t>
            </a:r>
            <a:r>
              <a:rPr lang="en-US" sz="2200" dirty="0" err="1">
                <a:latin typeface="Britannic Bold" panose="020B0903060703020204" pitchFamily="34" charset="0"/>
              </a:rPr>
              <a:t>frutave</a:t>
            </a:r>
            <a:r>
              <a:rPr lang="en-US" sz="2200" dirty="0">
                <a:latin typeface="Britannic Bold" panose="020B0903060703020204" pitchFamily="34" charset="0"/>
              </a:rPr>
              <a:t> </a:t>
            </a:r>
            <a:r>
              <a:rPr lang="en-US" sz="2200" dirty="0" err="1">
                <a:latin typeface="Britannic Bold" panose="020B0903060703020204" pitchFamily="34" charset="0"/>
              </a:rPr>
              <a:t>dhe</a:t>
            </a:r>
            <a:r>
              <a:rPr lang="en-US" sz="2200" dirty="0">
                <a:latin typeface="Britannic Bold" panose="020B0903060703020204" pitchFamily="34" charset="0"/>
              </a:rPr>
              <a:t> I </a:t>
            </a:r>
            <a:r>
              <a:rPr lang="en-US" sz="2200" dirty="0" err="1">
                <a:latin typeface="Britannic Bold" panose="020B0903060703020204" pitchFamily="34" charset="0"/>
              </a:rPr>
              <a:t>perimeve</a:t>
            </a:r>
            <a:r>
              <a:rPr lang="en-US" sz="2200" dirty="0">
                <a:latin typeface="Britannic Bold" panose="020B0903060703020204" pitchFamily="34" charset="0"/>
              </a:rPr>
              <a:t> </a:t>
            </a:r>
            <a:r>
              <a:rPr lang="en-US" sz="2200" dirty="0" err="1">
                <a:latin typeface="Britannic Bold" panose="020B0903060703020204" pitchFamily="34" charset="0"/>
              </a:rPr>
              <a:t>dhe</a:t>
            </a:r>
            <a:r>
              <a:rPr lang="en-US" sz="2200" dirty="0">
                <a:latin typeface="Britannic Bold" panose="020B0903060703020204" pitchFamily="34" charset="0"/>
              </a:rPr>
              <a:t> </a:t>
            </a:r>
            <a:r>
              <a:rPr lang="en-US" sz="2200" dirty="0" err="1">
                <a:latin typeface="Britannic Bold" panose="020B0903060703020204" pitchFamily="34" charset="0"/>
              </a:rPr>
              <a:t>kryesisht</a:t>
            </a:r>
            <a:r>
              <a:rPr lang="en-US" sz="2200" dirty="0">
                <a:latin typeface="Britannic Bold" panose="020B0903060703020204" pitchFamily="34" charset="0"/>
              </a:rPr>
              <a:t> </a:t>
            </a:r>
            <a:r>
              <a:rPr lang="en-US" sz="2200" dirty="0" err="1">
                <a:latin typeface="Britannic Bold" panose="020B0903060703020204" pitchFamily="34" charset="0"/>
              </a:rPr>
              <a:t>ullishtet</a:t>
            </a:r>
            <a:r>
              <a:rPr lang="en-US" sz="2200" dirty="0">
                <a:latin typeface="Britannic Bold" panose="020B0903060703020204" pitchFamily="34" charset="0"/>
              </a:rPr>
              <a:t> ne </a:t>
            </a:r>
            <a:r>
              <a:rPr lang="en-US" sz="2200" dirty="0" err="1">
                <a:latin typeface="Britannic Bold" panose="020B0903060703020204" pitchFamily="34" charset="0"/>
              </a:rPr>
              <a:t>zonen</a:t>
            </a:r>
            <a:r>
              <a:rPr lang="en-US" sz="2200" dirty="0">
                <a:latin typeface="Britannic Bold" panose="020B0903060703020204" pitchFamily="34" charset="0"/>
              </a:rPr>
              <a:t> e </a:t>
            </a:r>
            <a:r>
              <a:rPr lang="en-US" sz="2200" dirty="0" err="1">
                <a:latin typeface="Britannic Bold" panose="020B0903060703020204" pitchFamily="34" charset="0"/>
              </a:rPr>
              <a:t>mallakastres</a:t>
            </a:r>
            <a:r>
              <a:rPr lang="en-US" sz="2200" dirty="0">
                <a:latin typeface="Britannic Bold" panose="020B0903060703020204" pitchFamily="34" charset="0"/>
              </a:rPr>
              <a:t> </a:t>
            </a:r>
            <a:r>
              <a:rPr lang="en-US" sz="2200" dirty="0" err="1">
                <a:latin typeface="Britannic Bold" panose="020B0903060703020204" pitchFamily="34" charset="0"/>
              </a:rPr>
              <a:t>beratit</a:t>
            </a:r>
            <a:r>
              <a:rPr lang="en-US" sz="2200" dirty="0">
                <a:latin typeface="Britannic Bold" panose="020B0903060703020204" pitchFamily="34" charset="0"/>
              </a:rPr>
              <a:t> </a:t>
            </a:r>
            <a:r>
              <a:rPr lang="en-US" sz="2200" dirty="0" err="1">
                <a:latin typeface="Britannic Bold" panose="020B0903060703020204" pitchFamily="34" charset="0"/>
              </a:rPr>
              <a:t>dhe</a:t>
            </a:r>
            <a:r>
              <a:rPr lang="en-US" sz="2200" dirty="0">
                <a:latin typeface="Britannic Bold" panose="020B0903060703020204" pitchFamily="34" charset="0"/>
              </a:rPr>
              <a:t> </a:t>
            </a:r>
            <a:r>
              <a:rPr lang="en-US" sz="2200" dirty="0" err="1">
                <a:latin typeface="Britannic Bold" panose="020B0903060703020204" pitchFamily="34" charset="0"/>
              </a:rPr>
              <a:t>vlores</a:t>
            </a:r>
            <a:r>
              <a:rPr lang="en-US" sz="2200" dirty="0">
                <a:latin typeface="Britannic Bold" panose="020B0903060703020204" pitchFamily="34" charset="0"/>
              </a:rPr>
              <a:t>.</a:t>
            </a:r>
          </a:p>
          <a:p>
            <a:pPr marL="0" indent="0">
              <a:buNone/>
            </a:pPr>
            <a:endParaRPr lang="en-US" dirty="0"/>
          </a:p>
        </p:txBody>
      </p:sp>
      <p:pic>
        <p:nvPicPr>
          <p:cNvPr id="4" name="Picture 3">
            <a:extLst>
              <a:ext uri="{FF2B5EF4-FFF2-40B4-BE49-F238E27FC236}">
                <a16:creationId xmlns:a16="http://schemas.microsoft.com/office/drawing/2014/main" id="{76AEABE0-BAD0-4D19-B54D-8EA90E78D2A7}"/>
              </a:ext>
            </a:extLst>
          </p:cNvPr>
          <p:cNvPicPr>
            <a:picLocks noChangeAspect="1"/>
          </p:cNvPicPr>
          <p:nvPr/>
        </p:nvPicPr>
        <p:blipFill>
          <a:blip r:embed="rId2"/>
          <a:stretch>
            <a:fillRect/>
          </a:stretch>
        </p:blipFill>
        <p:spPr>
          <a:xfrm>
            <a:off x="6554178" y="985422"/>
            <a:ext cx="4658319" cy="287025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5" name="Picture 4">
            <a:extLst>
              <a:ext uri="{FF2B5EF4-FFF2-40B4-BE49-F238E27FC236}">
                <a16:creationId xmlns:a16="http://schemas.microsoft.com/office/drawing/2014/main" id="{5119BE47-7302-4393-9790-1811D771E185}"/>
              </a:ext>
            </a:extLst>
          </p:cNvPr>
          <p:cNvPicPr>
            <a:picLocks noChangeAspect="1"/>
          </p:cNvPicPr>
          <p:nvPr/>
        </p:nvPicPr>
        <p:blipFill>
          <a:blip r:embed="rId3"/>
          <a:stretch>
            <a:fillRect/>
          </a:stretch>
        </p:blipFill>
        <p:spPr>
          <a:xfrm>
            <a:off x="6954174" y="4305669"/>
            <a:ext cx="3823317" cy="215061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5912293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22B1D-8C4D-45DD-A0C7-7375DC7570B7}"/>
              </a:ext>
            </a:extLst>
          </p:cNvPr>
          <p:cNvSpPr>
            <a:spLocks noGrp="1"/>
          </p:cNvSpPr>
          <p:nvPr>
            <p:ph type="title"/>
          </p:nvPr>
        </p:nvSpPr>
        <p:spPr>
          <a:xfrm>
            <a:off x="838200" y="976544"/>
            <a:ext cx="5171983" cy="5681707"/>
          </a:xfrm>
        </p:spPr>
        <p:txBody>
          <a:bodyPr>
            <a:normAutofit/>
          </a:bodyPr>
          <a:lstStyle/>
          <a:p>
            <a:r>
              <a:rPr lang="en-US" sz="2400" dirty="0" err="1">
                <a:latin typeface="Baskerville Old Face" panose="02020602080505020303" pitchFamily="18" charset="0"/>
              </a:rPr>
              <a:t>Rajoni</a:t>
            </a:r>
            <a:r>
              <a:rPr lang="en-US" sz="2400" dirty="0">
                <a:latin typeface="Baskerville Old Face" panose="02020602080505020303" pitchFamily="18" charset="0"/>
              </a:rPr>
              <a:t> </a:t>
            </a:r>
            <a:r>
              <a:rPr lang="en-US" sz="2400" dirty="0" err="1">
                <a:latin typeface="Baskerville Old Face" panose="02020602080505020303" pitchFamily="18" charset="0"/>
              </a:rPr>
              <a:t>perendimor</a:t>
            </a:r>
            <a:r>
              <a:rPr lang="en-US" sz="2400" dirty="0">
                <a:latin typeface="Baskerville Old Face" panose="02020602080505020303" pitchFamily="18" charset="0"/>
              </a:rPr>
              <a:t> </a:t>
            </a:r>
            <a:r>
              <a:rPr lang="en-US" sz="2400" dirty="0" err="1">
                <a:latin typeface="Baskerville Old Face" panose="02020602080505020303" pitchFamily="18" charset="0"/>
              </a:rPr>
              <a:t>eshte</a:t>
            </a:r>
            <a:r>
              <a:rPr lang="en-US" sz="2400" dirty="0">
                <a:latin typeface="Baskerville Old Face" panose="02020602080505020303" pitchFamily="18" charset="0"/>
              </a:rPr>
              <a:t> </a:t>
            </a:r>
            <a:r>
              <a:rPr lang="en-US" sz="2400" dirty="0" err="1">
                <a:latin typeface="Baskerville Old Face" panose="02020602080505020303" pitchFamily="18" charset="0"/>
              </a:rPr>
              <a:t>edhe</a:t>
            </a:r>
            <a:r>
              <a:rPr lang="en-US" sz="2400" dirty="0">
                <a:latin typeface="Baskerville Old Face" panose="02020602080505020303" pitchFamily="18" charset="0"/>
              </a:rPr>
              <a:t> </a:t>
            </a:r>
            <a:r>
              <a:rPr lang="en-US" sz="2400" dirty="0" err="1">
                <a:latin typeface="Baskerville Old Face" panose="02020602080505020303" pitchFamily="18" charset="0"/>
              </a:rPr>
              <a:t>rajoni</a:t>
            </a:r>
            <a:r>
              <a:rPr lang="en-US" sz="2400" dirty="0">
                <a:latin typeface="Baskerville Old Face" panose="02020602080505020303" pitchFamily="18" charset="0"/>
              </a:rPr>
              <a:t> me I </a:t>
            </a:r>
            <a:r>
              <a:rPr lang="en-US" sz="2400" dirty="0" err="1">
                <a:latin typeface="Baskerville Old Face" panose="02020602080505020303" pitchFamily="18" charset="0"/>
              </a:rPr>
              <a:t>zhvilluar</a:t>
            </a:r>
            <a:r>
              <a:rPr lang="en-US" sz="2400" dirty="0">
                <a:latin typeface="Baskerville Old Face" panose="02020602080505020303" pitchFamily="18" charset="0"/>
              </a:rPr>
              <a:t> industrial ne </a:t>
            </a:r>
            <a:r>
              <a:rPr lang="en-US" sz="2400" dirty="0" err="1">
                <a:latin typeface="Baskerville Old Face" panose="02020602080505020303" pitchFamily="18" charset="0"/>
              </a:rPr>
              <a:t>shqiperi</a:t>
            </a:r>
            <a:r>
              <a:rPr lang="en-US" sz="2400" dirty="0">
                <a:latin typeface="Baskerville Old Face" panose="02020602080505020303" pitchFamily="18" charset="0"/>
              </a:rPr>
              <a:t>. Ketu </a:t>
            </a:r>
            <a:r>
              <a:rPr lang="en-US" sz="2400" dirty="0" err="1">
                <a:latin typeface="Baskerville Old Face" panose="02020602080505020303" pitchFamily="18" charset="0"/>
              </a:rPr>
              <a:t>gjenden</a:t>
            </a:r>
            <a:r>
              <a:rPr lang="en-US" sz="2400" dirty="0">
                <a:latin typeface="Baskerville Old Face" panose="02020602080505020303" pitchFamily="18" charset="0"/>
              </a:rPr>
              <a:t> </a:t>
            </a:r>
            <a:r>
              <a:rPr lang="en-US" sz="2400" dirty="0" err="1">
                <a:latin typeface="Baskerville Old Face" panose="02020602080505020303" pitchFamily="18" charset="0"/>
              </a:rPr>
              <a:t>pothuaj</a:t>
            </a:r>
            <a:r>
              <a:rPr lang="en-US" sz="2400" dirty="0">
                <a:latin typeface="Baskerville Old Face" panose="02020602080505020303" pitchFamily="18" charset="0"/>
              </a:rPr>
              <a:t> </a:t>
            </a:r>
            <a:r>
              <a:rPr lang="en-US" sz="2400" dirty="0" err="1">
                <a:latin typeface="Baskerville Old Face" panose="02020602080505020303" pitchFamily="18" charset="0"/>
              </a:rPr>
              <a:t>te</a:t>
            </a:r>
            <a:r>
              <a:rPr lang="en-US" sz="2400" dirty="0">
                <a:latin typeface="Baskerville Old Face" panose="02020602080505020303" pitchFamily="18" charset="0"/>
              </a:rPr>
              <a:t> </a:t>
            </a:r>
            <a:r>
              <a:rPr lang="en-US" sz="2400" dirty="0" err="1">
                <a:latin typeface="Baskerville Old Face" panose="02020602080505020303" pitchFamily="18" charset="0"/>
              </a:rPr>
              <a:t>gjitha</a:t>
            </a:r>
            <a:r>
              <a:rPr lang="en-US" sz="2400" dirty="0">
                <a:latin typeface="Baskerville Old Face" panose="02020602080505020303" pitchFamily="18" charset="0"/>
              </a:rPr>
              <a:t> </a:t>
            </a:r>
            <a:r>
              <a:rPr lang="en-US" sz="2400" dirty="0" err="1">
                <a:latin typeface="Baskerville Old Face" panose="02020602080505020303" pitchFamily="18" charset="0"/>
              </a:rPr>
              <a:t>deget</a:t>
            </a:r>
            <a:r>
              <a:rPr lang="en-US" sz="2400" dirty="0">
                <a:latin typeface="Baskerville Old Face" panose="02020602080505020303" pitchFamily="18" charset="0"/>
              </a:rPr>
              <a:t> e industries se </a:t>
            </a:r>
            <a:r>
              <a:rPr lang="en-US" sz="2400" dirty="0" err="1">
                <a:latin typeface="Baskerville Old Face" panose="02020602080505020303" pitchFamily="18" charset="0"/>
              </a:rPr>
              <a:t>rende</a:t>
            </a:r>
            <a:r>
              <a:rPr lang="en-US" sz="2400" dirty="0">
                <a:latin typeface="Baskerville Old Face" panose="02020602080505020303" pitchFamily="18" charset="0"/>
              </a:rPr>
              <a:t>, </a:t>
            </a:r>
            <a:r>
              <a:rPr lang="en-US" sz="2400" dirty="0" err="1">
                <a:latin typeface="Baskerville Old Face" panose="02020602080505020303" pitchFamily="18" charset="0"/>
              </a:rPr>
              <a:t>te</a:t>
            </a:r>
            <a:r>
              <a:rPr lang="en-US" sz="2400" dirty="0">
                <a:latin typeface="Baskerville Old Face" panose="02020602080505020303" pitchFamily="18" charset="0"/>
              </a:rPr>
              <a:t> </a:t>
            </a:r>
            <a:r>
              <a:rPr lang="en-US" sz="2400" dirty="0" err="1">
                <a:latin typeface="Baskerville Old Face" panose="02020602080505020303" pitchFamily="18" charset="0"/>
              </a:rPr>
              <a:t>lehte</a:t>
            </a:r>
            <a:r>
              <a:rPr lang="en-US" sz="2400" dirty="0">
                <a:latin typeface="Baskerville Old Face" panose="02020602080505020303" pitchFamily="18" charset="0"/>
              </a:rPr>
              <a:t> </a:t>
            </a:r>
            <a:r>
              <a:rPr lang="en-US" sz="2400" dirty="0" err="1">
                <a:latin typeface="Baskerville Old Face" panose="02020602080505020303" pitchFamily="18" charset="0"/>
              </a:rPr>
              <a:t>dhe</a:t>
            </a:r>
            <a:r>
              <a:rPr lang="en-US" sz="2400" dirty="0">
                <a:latin typeface="Baskerville Old Face" panose="02020602080505020303" pitchFamily="18" charset="0"/>
              </a:rPr>
              <a:t> </a:t>
            </a:r>
            <a:r>
              <a:rPr lang="en-US" sz="2400" dirty="0" err="1">
                <a:latin typeface="Baskerville Old Face" panose="02020602080505020303" pitchFamily="18" charset="0"/>
              </a:rPr>
              <a:t>ushqimore</a:t>
            </a:r>
            <a:r>
              <a:rPr lang="en-US" sz="2400" dirty="0">
                <a:latin typeface="Baskerville Old Face" panose="02020602080505020303" pitchFamily="18" charset="0"/>
              </a:rPr>
              <a:t>. Ne </a:t>
            </a:r>
            <a:r>
              <a:rPr lang="en-US" sz="2400" dirty="0" err="1">
                <a:latin typeface="Baskerville Old Face" panose="02020602080505020303" pitchFamily="18" charset="0"/>
              </a:rPr>
              <a:t>te</a:t>
            </a:r>
            <a:r>
              <a:rPr lang="en-US" sz="2400" dirty="0">
                <a:latin typeface="Baskerville Old Face" panose="02020602080505020303" pitchFamily="18" charset="0"/>
              </a:rPr>
              <a:t> </a:t>
            </a:r>
            <a:r>
              <a:rPr lang="en-US" sz="2400" dirty="0" err="1">
                <a:latin typeface="Baskerville Old Face" panose="02020602080505020303" pitchFamily="18" charset="0"/>
              </a:rPr>
              <a:t>vertete</a:t>
            </a:r>
            <a:r>
              <a:rPr lang="en-US" sz="2400" dirty="0">
                <a:latin typeface="Baskerville Old Face" panose="02020602080505020303" pitchFamily="18" charset="0"/>
              </a:rPr>
              <a:t> </a:t>
            </a:r>
            <a:r>
              <a:rPr lang="en-US" sz="2400" dirty="0" err="1">
                <a:latin typeface="Baskerville Old Face" panose="02020602080505020303" pitchFamily="18" charset="0"/>
              </a:rPr>
              <a:t>rajoni</a:t>
            </a:r>
            <a:r>
              <a:rPr lang="en-US" sz="2400" dirty="0">
                <a:latin typeface="Baskerville Old Face" panose="02020602080505020303" pitchFamily="18" charset="0"/>
              </a:rPr>
              <a:t> </a:t>
            </a:r>
            <a:r>
              <a:rPr lang="en-US" sz="2400" dirty="0" err="1">
                <a:latin typeface="Baskerville Old Face" panose="02020602080505020303" pitchFamily="18" charset="0"/>
              </a:rPr>
              <a:t>nuk</a:t>
            </a:r>
            <a:r>
              <a:rPr lang="en-US" sz="2400" dirty="0">
                <a:latin typeface="Baskerville Old Face" panose="02020602080505020303" pitchFamily="18" charset="0"/>
              </a:rPr>
              <a:t> </a:t>
            </a:r>
            <a:r>
              <a:rPr lang="en-US" sz="2400" dirty="0" err="1">
                <a:latin typeface="Baskerville Old Face" panose="02020602080505020303" pitchFamily="18" charset="0"/>
              </a:rPr>
              <a:t>eshte</a:t>
            </a:r>
            <a:r>
              <a:rPr lang="en-US" sz="2400" dirty="0">
                <a:latin typeface="Baskerville Old Face" panose="02020602080505020303" pitchFamily="18" charset="0"/>
              </a:rPr>
              <a:t> se </a:t>
            </a:r>
            <a:r>
              <a:rPr lang="en-US" sz="2400" dirty="0" err="1">
                <a:latin typeface="Baskerville Old Face" panose="02020602080505020303" pitchFamily="18" charset="0"/>
              </a:rPr>
              <a:t>zoteron</a:t>
            </a:r>
            <a:r>
              <a:rPr lang="en-US" sz="2400" dirty="0">
                <a:latin typeface="Baskerville Old Face" panose="02020602080505020303" pitchFamily="18" charset="0"/>
              </a:rPr>
              <a:t> </a:t>
            </a:r>
            <a:r>
              <a:rPr lang="en-US" sz="2400" dirty="0" err="1">
                <a:latin typeface="Baskerville Old Face" panose="02020602080505020303" pitchFamily="18" charset="0"/>
              </a:rPr>
              <a:t>shume</a:t>
            </a:r>
            <a:r>
              <a:rPr lang="en-US" sz="2400" dirty="0">
                <a:latin typeface="Baskerville Old Face" panose="02020602080505020303" pitchFamily="18" charset="0"/>
              </a:rPr>
              <a:t> </a:t>
            </a:r>
            <a:r>
              <a:rPr lang="en-US" sz="2400" dirty="0" err="1">
                <a:latin typeface="Baskerville Old Face" panose="02020602080505020303" pitchFamily="18" charset="0"/>
              </a:rPr>
              <a:t>pasuri</a:t>
            </a:r>
            <a:r>
              <a:rPr lang="en-US" sz="2400" dirty="0">
                <a:latin typeface="Baskerville Old Face" panose="02020602080505020303" pitchFamily="18" charset="0"/>
              </a:rPr>
              <a:t> </a:t>
            </a:r>
            <a:r>
              <a:rPr lang="en-US" sz="2400" dirty="0" err="1">
                <a:latin typeface="Baskerville Old Face" panose="02020602080505020303" pitchFamily="18" charset="0"/>
              </a:rPr>
              <a:t>nentokesore</a:t>
            </a:r>
            <a:r>
              <a:rPr lang="en-US" sz="2400" dirty="0">
                <a:latin typeface="Baskerville Old Face" panose="02020602080505020303" pitchFamily="18" charset="0"/>
              </a:rPr>
              <a:t> </a:t>
            </a:r>
            <a:r>
              <a:rPr lang="en-US" sz="2400" dirty="0" err="1">
                <a:latin typeface="Baskerville Old Face" panose="02020602080505020303" pitchFamily="18" charset="0"/>
              </a:rPr>
              <a:t>si</a:t>
            </a:r>
            <a:r>
              <a:rPr lang="en-US" sz="2400" dirty="0">
                <a:latin typeface="Baskerville Old Face" panose="02020602080505020303" pitchFamily="18" charset="0"/>
              </a:rPr>
              <a:t> </a:t>
            </a:r>
            <a:r>
              <a:rPr lang="en-US" sz="2400" dirty="0" err="1">
                <a:latin typeface="Baskerville Old Face" panose="02020602080505020303" pitchFamily="18" charset="0"/>
              </a:rPr>
              <a:t>disa</a:t>
            </a:r>
            <a:r>
              <a:rPr lang="en-US" sz="2400" dirty="0">
                <a:latin typeface="Baskerville Old Face" panose="02020602080505020303" pitchFamily="18" charset="0"/>
              </a:rPr>
              <a:t> </a:t>
            </a:r>
            <a:r>
              <a:rPr lang="en-US" sz="2400" dirty="0" err="1">
                <a:latin typeface="Baskerville Old Face" panose="02020602080505020303" pitchFamily="18" charset="0"/>
              </a:rPr>
              <a:t>rajone</a:t>
            </a:r>
            <a:r>
              <a:rPr lang="en-US" sz="2400" dirty="0">
                <a:latin typeface="Baskerville Old Face" panose="02020602080505020303" pitchFamily="18" charset="0"/>
              </a:rPr>
              <a:t> </a:t>
            </a:r>
            <a:r>
              <a:rPr lang="en-US" sz="2400" dirty="0" err="1">
                <a:latin typeface="Baskerville Old Face" panose="02020602080505020303" pitchFamily="18" charset="0"/>
              </a:rPr>
              <a:t>te</a:t>
            </a:r>
            <a:r>
              <a:rPr lang="en-US" sz="2400" dirty="0">
                <a:latin typeface="Baskerville Old Face" panose="02020602080505020303" pitchFamily="18" charset="0"/>
              </a:rPr>
              <a:t> </a:t>
            </a:r>
            <a:r>
              <a:rPr lang="en-US" sz="2400" dirty="0" err="1">
                <a:latin typeface="Baskerville Old Face" panose="02020602080505020303" pitchFamily="18" charset="0"/>
              </a:rPr>
              <a:t>tjera</a:t>
            </a:r>
            <a:r>
              <a:rPr lang="en-US" sz="2400" dirty="0">
                <a:latin typeface="Baskerville Old Face" panose="02020602080505020303" pitchFamily="18" charset="0"/>
              </a:rPr>
              <a:t> </a:t>
            </a:r>
            <a:r>
              <a:rPr lang="en-US" sz="2400" dirty="0" err="1">
                <a:latin typeface="Baskerville Old Face" panose="02020602080505020303" pitchFamily="18" charset="0"/>
              </a:rPr>
              <a:t>te</a:t>
            </a:r>
            <a:r>
              <a:rPr lang="en-US" sz="2400" dirty="0">
                <a:latin typeface="Baskerville Old Face" panose="02020602080505020303" pitchFamily="18" charset="0"/>
              </a:rPr>
              <a:t> </a:t>
            </a:r>
            <a:r>
              <a:rPr lang="en-US" sz="2400" dirty="0" err="1">
                <a:latin typeface="Baskerville Old Face" panose="02020602080505020303" pitchFamily="18" charset="0"/>
              </a:rPr>
              <a:t>shqiperise</a:t>
            </a:r>
            <a:r>
              <a:rPr lang="en-US" sz="2400" dirty="0">
                <a:latin typeface="Baskerville Old Face" panose="02020602080505020303" pitchFamily="18" charset="0"/>
              </a:rPr>
              <a:t>. Ky </a:t>
            </a:r>
            <a:r>
              <a:rPr lang="en-US" sz="2400" dirty="0" err="1">
                <a:latin typeface="Baskerville Old Face" panose="02020602080505020303" pitchFamily="18" charset="0"/>
              </a:rPr>
              <a:t>rajon</a:t>
            </a:r>
            <a:r>
              <a:rPr lang="en-US" sz="2400" dirty="0">
                <a:latin typeface="Baskerville Old Face" panose="02020602080505020303" pitchFamily="18" charset="0"/>
              </a:rPr>
              <a:t> </a:t>
            </a:r>
            <a:r>
              <a:rPr lang="en-US" sz="2400" dirty="0" err="1">
                <a:latin typeface="Baskerville Old Face" panose="02020602080505020303" pitchFamily="18" charset="0"/>
              </a:rPr>
              <a:t>dallohet</a:t>
            </a:r>
            <a:r>
              <a:rPr lang="en-US" sz="2400" dirty="0">
                <a:latin typeface="Baskerville Old Face" panose="02020602080505020303" pitchFamily="18" charset="0"/>
              </a:rPr>
              <a:t> </a:t>
            </a:r>
            <a:r>
              <a:rPr lang="en-US" sz="2400" dirty="0" err="1">
                <a:latin typeface="Baskerville Old Face" panose="02020602080505020303" pitchFamily="18" charset="0"/>
              </a:rPr>
              <a:t>kryesisht</a:t>
            </a:r>
            <a:r>
              <a:rPr lang="en-US" sz="2400" dirty="0">
                <a:latin typeface="Baskerville Old Face" panose="02020602080505020303" pitchFamily="18" charset="0"/>
              </a:rPr>
              <a:t> per </a:t>
            </a:r>
            <a:r>
              <a:rPr lang="en-US" sz="2400" dirty="0" err="1">
                <a:latin typeface="Baskerville Old Face" panose="02020602080505020303" pitchFamily="18" charset="0"/>
              </a:rPr>
              <a:t>rezervat</a:t>
            </a:r>
            <a:r>
              <a:rPr lang="en-US" sz="2400" dirty="0">
                <a:latin typeface="Baskerville Old Face" panose="02020602080505020303" pitchFamily="18" charset="0"/>
              </a:rPr>
              <a:t> e </a:t>
            </a:r>
            <a:r>
              <a:rPr lang="en-US" sz="2400" dirty="0" err="1">
                <a:latin typeface="Baskerville Old Face" panose="02020602080505020303" pitchFamily="18" charset="0"/>
              </a:rPr>
              <a:t>naftes</a:t>
            </a:r>
            <a:r>
              <a:rPr lang="en-US" sz="2400" dirty="0">
                <a:latin typeface="Baskerville Old Face" panose="02020602080505020303" pitchFamily="18" charset="0"/>
              </a:rPr>
              <a:t> </a:t>
            </a:r>
            <a:r>
              <a:rPr lang="en-US" sz="2400" dirty="0" err="1">
                <a:latin typeface="Baskerville Old Face" panose="02020602080505020303" pitchFamily="18" charset="0"/>
              </a:rPr>
              <a:t>dhe</a:t>
            </a:r>
            <a:r>
              <a:rPr lang="en-US" sz="2400" dirty="0">
                <a:latin typeface="Baskerville Old Face" panose="02020602080505020303" pitchFamily="18" charset="0"/>
              </a:rPr>
              <a:t> </a:t>
            </a:r>
            <a:r>
              <a:rPr lang="en-US" sz="2400" dirty="0" err="1">
                <a:latin typeface="Baskerville Old Face" panose="02020602080505020303" pitchFamily="18" charset="0"/>
              </a:rPr>
              <a:t>gazit</a:t>
            </a:r>
            <a:r>
              <a:rPr lang="en-US" sz="2400" dirty="0">
                <a:latin typeface="Baskerville Old Face" panose="02020602080505020303" pitchFamily="18" charset="0"/>
              </a:rPr>
              <a:t> </a:t>
            </a:r>
            <a:r>
              <a:rPr lang="en-US" sz="2400" dirty="0" err="1">
                <a:latin typeface="Baskerville Old Face" panose="02020602080505020303" pitchFamily="18" charset="0"/>
              </a:rPr>
              <a:t>natyror</a:t>
            </a:r>
            <a:r>
              <a:rPr lang="en-US" sz="2400" dirty="0">
                <a:latin typeface="Baskerville Old Face" panose="02020602080505020303" pitchFamily="18" charset="0"/>
              </a:rPr>
              <a:t> </a:t>
            </a:r>
            <a:r>
              <a:rPr lang="en-US" sz="2400" dirty="0" err="1">
                <a:latin typeface="Baskerville Old Face" panose="02020602080505020303" pitchFamily="18" charset="0"/>
              </a:rPr>
              <a:t>dhe</a:t>
            </a:r>
            <a:r>
              <a:rPr lang="en-US" sz="2400" dirty="0">
                <a:latin typeface="Baskerville Old Face" panose="02020602080505020303" pitchFamily="18" charset="0"/>
              </a:rPr>
              <a:t> </a:t>
            </a:r>
            <a:r>
              <a:rPr lang="en-US" sz="2400" dirty="0" err="1">
                <a:latin typeface="Baskerville Old Face" panose="02020602080505020303" pitchFamily="18" charset="0"/>
              </a:rPr>
              <a:t>qymyrgurit,keshtu</a:t>
            </a:r>
            <a:r>
              <a:rPr lang="en-US" sz="2400" dirty="0">
                <a:latin typeface="Baskerville Old Face" panose="02020602080505020303" pitchFamily="18" charset="0"/>
              </a:rPr>
              <a:t> </a:t>
            </a:r>
            <a:r>
              <a:rPr lang="en-US" sz="2400" dirty="0" err="1">
                <a:latin typeface="Baskerville Old Face" panose="02020602080505020303" pitchFamily="18" charset="0"/>
              </a:rPr>
              <a:t>qe</a:t>
            </a:r>
            <a:r>
              <a:rPr lang="en-US" sz="2400" dirty="0">
                <a:latin typeface="Baskerville Old Face" panose="02020602080505020303" pitchFamily="18" charset="0"/>
              </a:rPr>
              <a:t> ne </a:t>
            </a:r>
            <a:r>
              <a:rPr lang="en-US" sz="2400" dirty="0" err="1">
                <a:latin typeface="Baskerville Old Face" panose="02020602080505020303" pitchFamily="18" charset="0"/>
              </a:rPr>
              <a:t>zhvillimin</a:t>
            </a:r>
            <a:r>
              <a:rPr lang="en-US" sz="2400" dirty="0">
                <a:latin typeface="Baskerville Old Face" panose="02020602080505020303" pitchFamily="18" charset="0"/>
              </a:rPr>
              <a:t> e </a:t>
            </a:r>
            <a:r>
              <a:rPr lang="en-US" sz="2400" dirty="0" err="1">
                <a:latin typeface="Baskerville Old Face" panose="02020602080505020303" pitchFamily="18" charset="0"/>
              </a:rPr>
              <a:t>tij</a:t>
            </a:r>
            <a:r>
              <a:rPr lang="en-US" sz="2400" dirty="0">
                <a:latin typeface="Baskerville Old Face" panose="02020602080505020303" pitchFamily="18" charset="0"/>
              </a:rPr>
              <a:t> industrial </a:t>
            </a:r>
            <a:r>
              <a:rPr lang="en-US" sz="2400" dirty="0" err="1">
                <a:latin typeface="Baskerville Old Face" panose="02020602080505020303" pitchFamily="18" charset="0"/>
              </a:rPr>
              <a:t>kane</a:t>
            </a:r>
            <a:r>
              <a:rPr lang="en-US" sz="2400" dirty="0">
                <a:latin typeface="Baskerville Old Face" panose="02020602080505020303" pitchFamily="18" charset="0"/>
              </a:rPr>
              <a:t> </a:t>
            </a:r>
            <a:r>
              <a:rPr lang="en-US" sz="2400" dirty="0" err="1">
                <a:latin typeface="Baskerville Old Face" panose="02020602080505020303" pitchFamily="18" charset="0"/>
              </a:rPr>
              <a:t>ndikuar</a:t>
            </a:r>
            <a:r>
              <a:rPr lang="en-US" sz="2400" dirty="0">
                <a:latin typeface="Baskerville Old Face" panose="02020602080505020303" pitchFamily="18" charset="0"/>
              </a:rPr>
              <a:t> me </a:t>
            </a:r>
            <a:r>
              <a:rPr lang="en-US" sz="2400" dirty="0" err="1">
                <a:latin typeface="Baskerville Old Face" panose="02020602080505020303" pitchFamily="18" charset="0"/>
              </a:rPr>
              <a:t>shume</a:t>
            </a:r>
            <a:r>
              <a:rPr lang="en-US" sz="2400" dirty="0">
                <a:latin typeface="Baskerville Old Face" panose="02020602080505020303" pitchFamily="18" charset="0"/>
              </a:rPr>
              <a:t> </a:t>
            </a:r>
            <a:r>
              <a:rPr lang="en-US" sz="2400" dirty="0" err="1">
                <a:latin typeface="Baskerville Old Face" panose="02020602080505020303" pitchFamily="18" charset="0"/>
              </a:rPr>
              <a:t>disa</a:t>
            </a:r>
            <a:r>
              <a:rPr lang="en-US" sz="2400" dirty="0">
                <a:latin typeface="Baskerville Old Face" panose="02020602080505020303" pitchFamily="18" charset="0"/>
              </a:rPr>
              <a:t> </a:t>
            </a:r>
            <a:r>
              <a:rPr lang="en-US" sz="2400" dirty="0" err="1">
                <a:latin typeface="Baskerville Old Face" panose="02020602080505020303" pitchFamily="18" charset="0"/>
              </a:rPr>
              <a:t>faktore</a:t>
            </a:r>
            <a:r>
              <a:rPr lang="en-US" sz="2400" dirty="0">
                <a:latin typeface="Baskerville Old Face" panose="02020602080505020303" pitchFamily="18" charset="0"/>
              </a:rPr>
              <a:t> </a:t>
            </a:r>
            <a:r>
              <a:rPr lang="en-US" sz="2400" dirty="0" err="1">
                <a:latin typeface="Baskerville Old Face" panose="02020602080505020303" pitchFamily="18" charset="0"/>
              </a:rPr>
              <a:t>te</a:t>
            </a:r>
            <a:r>
              <a:rPr lang="en-US" sz="2400" dirty="0">
                <a:latin typeface="Baskerville Old Face" panose="02020602080505020303" pitchFamily="18" charset="0"/>
              </a:rPr>
              <a:t> </a:t>
            </a:r>
            <a:r>
              <a:rPr lang="en-US" sz="2400" dirty="0" err="1">
                <a:latin typeface="Baskerville Old Face" panose="02020602080505020303" pitchFamily="18" charset="0"/>
              </a:rPr>
              <a:t>tjere</a:t>
            </a:r>
            <a:r>
              <a:rPr lang="en-US" sz="2400" dirty="0">
                <a:latin typeface="Baskerville Old Face" panose="02020602080505020303" pitchFamily="18" charset="0"/>
              </a:rPr>
              <a:t> </a:t>
            </a:r>
            <a:r>
              <a:rPr lang="en-US" sz="2400" dirty="0" err="1">
                <a:latin typeface="Baskerville Old Face" panose="02020602080505020303" pitchFamily="18" charset="0"/>
              </a:rPr>
              <a:t>si</a:t>
            </a:r>
            <a:r>
              <a:rPr lang="en-US" sz="2400" dirty="0">
                <a:latin typeface="Baskerville Old Face" panose="02020602080505020303" pitchFamily="18" charset="0"/>
              </a:rPr>
              <a:t>: </a:t>
            </a:r>
            <a:r>
              <a:rPr lang="en-US" sz="2400" dirty="0" err="1">
                <a:latin typeface="Baskerville Old Face" panose="02020602080505020303" pitchFamily="18" charset="0"/>
              </a:rPr>
              <a:t>fuqia</a:t>
            </a:r>
            <a:r>
              <a:rPr lang="en-US" sz="2400" dirty="0">
                <a:latin typeface="Baskerville Old Face" panose="02020602080505020303" pitchFamily="18" charset="0"/>
              </a:rPr>
              <a:t> e </a:t>
            </a:r>
            <a:r>
              <a:rPr lang="en-US" sz="2400" dirty="0" err="1">
                <a:latin typeface="Baskerville Old Face" panose="02020602080505020303" pitchFamily="18" charset="0"/>
              </a:rPr>
              <a:t>madhe</a:t>
            </a:r>
            <a:r>
              <a:rPr lang="en-US" sz="2400" dirty="0">
                <a:latin typeface="Baskerville Old Face" panose="02020602080505020303" pitchFamily="18" charset="0"/>
              </a:rPr>
              <a:t> </a:t>
            </a:r>
            <a:r>
              <a:rPr lang="en-US" sz="2400" dirty="0" err="1">
                <a:latin typeface="Baskerville Old Face" panose="02020602080505020303" pitchFamily="18" charset="0"/>
              </a:rPr>
              <a:t>puntore</a:t>
            </a:r>
            <a:r>
              <a:rPr lang="en-US" sz="2400" dirty="0">
                <a:latin typeface="Baskerville Old Face" panose="02020602080505020303" pitchFamily="18" charset="0"/>
              </a:rPr>
              <a:t>, </a:t>
            </a:r>
            <a:r>
              <a:rPr lang="en-US" sz="2400" dirty="0" err="1">
                <a:latin typeface="Baskerville Old Face" panose="02020602080505020303" pitchFamily="18" charset="0"/>
              </a:rPr>
              <a:t>afersia</a:t>
            </a:r>
            <a:r>
              <a:rPr lang="en-US" sz="2400" dirty="0">
                <a:latin typeface="Baskerville Old Face" panose="02020602080505020303" pitchFamily="18" charset="0"/>
              </a:rPr>
              <a:t> me </a:t>
            </a:r>
            <a:r>
              <a:rPr lang="en-US" sz="2400" dirty="0" err="1">
                <a:latin typeface="Baskerville Old Face" panose="02020602080505020303" pitchFamily="18" charset="0"/>
              </a:rPr>
              <a:t>portet</a:t>
            </a:r>
            <a:r>
              <a:rPr lang="en-US" sz="2400" dirty="0">
                <a:latin typeface="Baskerville Old Face" panose="02020602080505020303" pitchFamily="18" charset="0"/>
              </a:rPr>
              <a:t> </a:t>
            </a:r>
            <a:r>
              <a:rPr lang="en-US" sz="2400" dirty="0" err="1">
                <a:latin typeface="Baskerville Old Face" panose="02020602080505020303" pitchFamily="18" charset="0"/>
              </a:rPr>
              <a:t>detare,transporti</a:t>
            </a:r>
            <a:r>
              <a:rPr lang="en-US" sz="2400" dirty="0">
                <a:latin typeface="Baskerville Old Face" panose="02020602080505020303" pitchFamily="18" charset="0"/>
              </a:rPr>
              <a:t> me I </a:t>
            </a:r>
            <a:r>
              <a:rPr lang="en-US" sz="2400" dirty="0" err="1">
                <a:latin typeface="Baskerville Old Face" panose="02020602080505020303" pitchFamily="18" charset="0"/>
              </a:rPr>
              <a:t>zhvilluar</a:t>
            </a:r>
            <a:r>
              <a:rPr lang="en-US" sz="2400" dirty="0">
                <a:latin typeface="Baskerville Old Face" panose="02020602080505020303" pitchFamily="18" charset="0"/>
              </a:rPr>
              <a:t> </a:t>
            </a:r>
            <a:r>
              <a:rPr lang="en-US" sz="2400" dirty="0" err="1">
                <a:latin typeface="Baskerville Old Face" panose="02020602080505020303" pitchFamily="18" charset="0"/>
              </a:rPr>
              <a:t>etj</a:t>
            </a:r>
            <a:r>
              <a:rPr lang="en-US" sz="2400" dirty="0">
                <a:latin typeface="Baskerville Old Face" panose="02020602080505020303" pitchFamily="18" charset="0"/>
              </a:rPr>
              <a:t>.</a:t>
            </a:r>
            <a:br>
              <a:rPr lang="en-US" sz="2400" dirty="0">
                <a:latin typeface="Baskerville Old Face" panose="02020602080505020303" pitchFamily="18" charset="0"/>
              </a:rPr>
            </a:br>
            <a:endParaRPr lang="en-US" sz="2400" dirty="0">
              <a:latin typeface="Baskerville Old Face" panose="02020602080505020303" pitchFamily="18" charset="0"/>
            </a:endParaRPr>
          </a:p>
        </p:txBody>
      </p:sp>
      <p:pic>
        <p:nvPicPr>
          <p:cNvPr id="4" name="Picture 3">
            <a:extLst>
              <a:ext uri="{FF2B5EF4-FFF2-40B4-BE49-F238E27FC236}">
                <a16:creationId xmlns:a16="http://schemas.microsoft.com/office/drawing/2014/main" id="{23AE9B55-16C0-4CC1-BD12-13651CA54509}"/>
              </a:ext>
            </a:extLst>
          </p:cNvPr>
          <p:cNvPicPr>
            <a:picLocks noChangeAspect="1"/>
          </p:cNvPicPr>
          <p:nvPr/>
        </p:nvPicPr>
        <p:blipFill>
          <a:blip r:embed="rId2"/>
          <a:stretch>
            <a:fillRect/>
          </a:stretch>
        </p:blipFill>
        <p:spPr>
          <a:xfrm>
            <a:off x="6680076" y="2257841"/>
            <a:ext cx="4762500" cy="357187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extLst>
      <p:ext uri="{BB962C8B-B14F-4D97-AF65-F5344CB8AC3E}">
        <p14:creationId xmlns:p14="http://schemas.microsoft.com/office/powerpoint/2010/main" val="129244490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4C6D8-A9A8-4419-BD7C-424078AEAF84}"/>
              </a:ext>
            </a:extLst>
          </p:cNvPr>
          <p:cNvSpPr>
            <a:spLocks noGrp="1"/>
          </p:cNvSpPr>
          <p:nvPr>
            <p:ph type="title"/>
          </p:nvPr>
        </p:nvSpPr>
        <p:spPr/>
        <p:txBody>
          <a:bodyPr>
            <a:normAutofit/>
          </a:bodyPr>
          <a:lstStyle/>
          <a:p>
            <a:pPr algn="ctr"/>
            <a:r>
              <a:rPr lang="en-US" dirty="0" err="1">
                <a:latin typeface="Algerian" panose="04020705040A02060702" pitchFamily="82" charset="0"/>
              </a:rPr>
              <a:t>Deget</a:t>
            </a:r>
            <a:r>
              <a:rPr lang="en-US" dirty="0">
                <a:latin typeface="Algerian" panose="04020705040A02060702" pitchFamily="82" charset="0"/>
              </a:rPr>
              <a:t> e </a:t>
            </a:r>
            <a:r>
              <a:rPr lang="en-US" dirty="0" err="1">
                <a:latin typeface="Algerian" panose="04020705040A02060702" pitchFamily="82" charset="0"/>
              </a:rPr>
              <a:t>Industrise</a:t>
            </a:r>
            <a:endParaRPr lang="en-US" dirty="0">
              <a:latin typeface="Algerian" panose="04020705040A02060702" pitchFamily="82" charset="0"/>
            </a:endParaRPr>
          </a:p>
        </p:txBody>
      </p:sp>
      <p:sp>
        <p:nvSpPr>
          <p:cNvPr id="3" name="Content Placeholder 2">
            <a:extLst>
              <a:ext uri="{FF2B5EF4-FFF2-40B4-BE49-F238E27FC236}">
                <a16:creationId xmlns:a16="http://schemas.microsoft.com/office/drawing/2014/main" id="{26E9488A-0754-4E85-89B2-37AD83F40E1F}"/>
              </a:ext>
            </a:extLst>
          </p:cNvPr>
          <p:cNvSpPr>
            <a:spLocks noGrp="1"/>
          </p:cNvSpPr>
          <p:nvPr>
            <p:ph idx="1"/>
          </p:nvPr>
        </p:nvSpPr>
        <p:spPr>
          <a:xfrm>
            <a:off x="838200" y="1825625"/>
            <a:ext cx="6024239" cy="4351338"/>
          </a:xfrm>
        </p:spPr>
        <p:txBody>
          <a:bodyPr>
            <a:normAutofit fontScale="92500" lnSpcReduction="10000"/>
          </a:bodyPr>
          <a:lstStyle/>
          <a:p>
            <a:pPr marL="0" indent="0">
              <a:buNone/>
            </a:pPr>
            <a:r>
              <a:rPr lang="en-US" sz="2600" dirty="0">
                <a:latin typeface="Algerian" panose="04020705040A02060702" pitchFamily="82" charset="0"/>
              </a:rPr>
              <a:t>1-energjitika, e </a:t>
            </a:r>
            <a:r>
              <a:rPr lang="en-US" sz="2600" dirty="0" err="1">
                <a:latin typeface="Algerian" panose="04020705040A02060702" pitchFamily="82" charset="0"/>
              </a:rPr>
              <a:t>cila</a:t>
            </a:r>
            <a:r>
              <a:rPr lang="en-US" sz="2600" dirty="0">
                <a:latin typeface="Algerian" panose="04020705040A02060702" pitchFamily="82" charset="0"/>
              </a:rPr>
              <a:t> </a:t>
            </a:r>
            <a:r>
              <a:rPr lang="en-US" sz="2600" dirty="0" err="1">
                <a:latin typeface="Algerian" panose="04020705040A02060702" pitchFamily="82" charset="0"/>
              </a:rPr>
              <a:t>perfshin:industrine</a:t>
            </a:r>
            <a:r>
              <a:rPr lang="en-US" sz="2600" dirty="0">
                <a:latin typeface="Algerian" panose="04020705040A02060702" pitchFamily="82" charset="0"/>
              </a:rPr>
              <a:t> e </a:t>
            </a:r>
            <a:r>
              <a:rPr lang="en-US" sz="2600" dirty="0" err="1">
                <a:latin typeface="Algerian" panose="04020705040A02060702" pitchFamily="82" charset="0"/>
              </a:rPr>
              <a:t>naftes</a:t>
            </a:r>
            <a:r>
              <a:rPr lang="en-US" sz="2600" dirty="0">
                <a:latin typeface="Algerian" panose="04020705040A02060702" pitchFamily="82" charset="0"/>
              </a:rPr>
              <a:t> </a:t>
            </a:r>
            <a:r>
              <a:rPr lang="en-US" sz="2600" dirty="0" err="1">
                <a:latin typeface="Algerian" panose="04020705040A02060702" pitchFamily="82" charset="0"/>
              </a:rPr>
              <a:t>dhe</a:t>
            </a:r>
            <a:r>
              <a:rPr lang="en-US" sz="2600" dirty="0">
                <a:latin typeface="Algerian" panose="04020705040A02060702" pitchFamily="82" charset="0"/>
              </a:rPr>
              <a:t> </a:t>
            </a:r>
            <a:r>
              <a:rPr lang="en-US" sz="2600" dirty="0" err="1">
                <a:latin typeface="Algerian" panose="04020705040A02060702" pitchFamily="82" charset="0"/>
              </a:rPr>
              <a:t>te</a:t>
            </a:r>
            <a:r>
              <a:rPr lang="en-US" sz="2600" dirty="0">
                <a:latin typeface="Algerian" panose="04020705040A02060702" pitchFamily="82" charset="0"/>
              </a:rPr>
              <a:t> </a:t>
            </a:r>
            <a:r>
              <a:rPr lang="en-US" sz="2600" dirty="0" err="1">
                <a:latin typeface="Algerian" panose="04020705040A02060702" pitchFamily="82" charset="0"/>
              </a:rPr>
              <a:t>gazit</a:t>
            </a:r>
            <a:r>
              <a:rPr lang="en-US" sz="2600" dirty="0">
                <a:latin typeface="Algerian" panose="04020705040A02060702" pitchFamily="82" charset="0"/>
              </a:rPr>
              <a:t> </a:t>
            </a:r>
            <a:r>
              <a:rPr lang="en-US" sz="2600" dirty="0" err="1">
                <a:latin typeface="Algerian" panose="04020705040A02060702" pitchFamily="82" charset="0"/>
              </a:rPr>
              <a:t>natyror,industrine</a:t>
            </a:r>
            <a:r>
              <a:rPr lang="en-US" sz="2600" dirty="0">
                <a:latin typeface="Algerian" panose="04020705040A02060702" pitchFamily="82" charset="0"/>
              </a:rPr>
              <a:t> e </a:t>
            </a:r>
            <a:r>
              <a:rPr lang="en-US" sz="2600" dirty="0" err="1">
                <a:latin typeface="Algerian" panose="04020705040A02060702" pitchFamily="82" charset="0"/>
              </a:rPr>
              <a:t>qymyrgurit</a:t>
            </a:r>
            <a:r>
              <a:rPr lang="en-US" sz="2600" dirty="0">
                <a:latin typeface="Algerian" panose="04020705040A02060702" pitchFamily="82" charset="0"/>
              </a:rPr>
              <a:t> </a:t>
            </a:r>
            <a:r>
              <a:rPr lang="en-US" sz="2600" dirty="0" err="1">
                <a:latin typeface="Algerian" panose="04020705040A02060702" pitchFamily="82" charset="0"/>
              </a:rPr>
              <a:t>dhe</a:t>
            </a:r>
            <a:r>
              <a:rPr lang="en-US" sz="2600" dirty="0">
                <a:latin typeface="Algerian" panose="04020705040A02060702" pitchFamily="82" charset="0"/>
              </a:rPr>
              <a:t> </a:t>
            </a:r>
            <a:r>
              <a:rPr lang="en-US" sz="2600" dirty="0" err="1">
                <a:latin typeface="Algerian" panose="04020705040A02060702" pitchFamily="82" charset="0"/>
              </a:rPr>
              <a:t>te</a:t>
            </a:r>
            <a:r>
              <a:rPr lang="en-US" sz="2600" dirty="0">
                <a:latin typeface="Algerian" panose="04020705040A02060702" pitchFamily="82" charset="0"/>
              </a:rPr>
              <a:t> </a:t>
            </a:r>
            <a:r>
              <a:rPr lang="en-US" sz="2600" dirty="0" err="1">
                <a:latin typeface="Algerian" panose="04020705040A02060702" pitchFamily="82" charset="0"/>
              </a:rPr>
              <a:t>prodhimit</a:t>
            </a:r>
            <a:r>
              <a:rPr lang="en-US" sz="2600" dirty="0">
                <a:latin typeface="Algerian" panose="04020705040A02060702" pitchFamily="82" charset="0"/>
              </a:rPr>
              <a:t> </a:t>
            </a:r>
            <a:r>
              <a:rPr lang="en-US" sz="2600" dirty="0" err="1">
                <a:latin typeface="Algerian" panose="04020705040A02060702" pitchFamily="82" charset="0"/>
              </a:rPr>
              <a:t>te</a:t>
            </a:r>
            <a:r>
              <a:rPr lang="en-US" sz="2600" dirty="0">
                <a:latin typeface="Algerian" panose="04020705040A02060702" pitchFamily="82" charset="0"/>
              </a:rPr>
              <a:t> </a:t>
            </a:r>
            <a:r>
              <a:rPr lang="en-US" sz="2600" dirty="0" err="1">
                <a:latin typeface="Algerian" panose="04020705040A02060702" pitchFamily="82" charset="0"/>
              </a:rPr>
              <a:t>energjise</a:t>
            </a:r>
            <a:r>
              <a:rPr lang="en-US" sz="2600" dirty="0">
                <a:latin typeface="Algerian" panose="04020705040A02060702" pitchFamily="82" charset="0"/>
              </a:rPr>
              <a:t> </a:t>
            </a:r>
            <a:r>
              <a:rPr lang="en-US" sz="2600" dirty="0" err="1">
                <a:latin typeface="Algerian" panose="04020705040A02060702" pitchFamily="82" charset="0"/>
              </a:rPr>
              <a:t>elektrike</a:t>
            </a:r>
            <a:r>
              <a:rPr lang="en-US" sz="2600" dirty="0">
                <a:latin typeface="Algerian" panose="04020705040A02060702" pitchFamily="82" charset="0"/>
              </a:rPr>
              <a:t>.</a:t>
            </a:r>
          </a:p>
          <a:p>
            <a:pPr marL="0" indent="0">
              <a:buNone/>
            </a:pPr>
            <a:r>
              <a:rPr lang="en-US" sz="2600" dirty="0">
                <a:latin typeface="Algerian" panose="04020705040A02060702" pitchFamily="82" charset="0"/>
              </a:rPr>
              <a:t>2-industrine e </a:t>
            </a:r>
            <a:r>
              <a:rPr lang="en-US" sz="2600" dirty="0" err="1">
                <a:latin typeface="Algerian" panose="04020705040A02060702" pitchFamily="82" charset="0"/>
              </a:rPr>
              <a:t>rende</a:t>
            </a:r>
            <a:r>
              <a:rPr lang="en-US" sz="2600" dirty="0">
                <a:latin typeface="Algerian" panose="04020705040A02060702" pitchFamily="82" charset="0"/>
              </a:rPr>
              <a:t>, e </a:t>
            </a:r>
            <a:r>
              <a:rPr lang="en-US" sz="2600" dirty="0" err="1">
                <a:latin typeface="Algerian" panose="04020705040A02060702" pitchFamily="82" charset="0"/>
              </a:rPr>
              <a:t>cila</a:t>
            </a:r>
            <a:r>
              <a:rPr lang="en-US" sz="2600" dirty="0">
                <a:latin typeface="Algerian" panose="04020705040A02060702" pitchFamily="82" charset="0"/>
              </a:rPr>
              <a:t> </a:t>
            </a:r>
            <a:r>
              <a:rPr lang="en-US" sz="2600" dirty="0" err="1">
                <a:latin typeface="Algerian" panose="04020705040A02060702" pitchFamily="82" charset="0"/>
              </a:rPr>
              <a:t>perfshin</a:t>
            </a:r>
            <a:r>
              <a:rPr lang="en-US" sz="2600" dirty="0">
                <a:latin typeface="Algerian" panose="04020705040A02060702" pitchFamily="82" charset="0"/>
              </a:rPr>
              <a:t> </a:t>
            </a:r>
            <a:r>
              <a:rPr lang="en-US" sz="2600" dirty="0" err="1">
                <a:latin typeface="Algerian" panose="04020705040A02060702" pitchFamily="82" charset="0"/>
              </a:rPr>
              <a:t>metalurgjine</a:t>
            </a:r>
            <a:r>
              <a:rPr lang="en-US" sz="2600" dirty="0">
                <a:latin typeface="Algerian" panose="04020705040A02060702" pitchFamily="82" charset="0"/>
              </a:rPr>
              <a:t>, </a:t>
            </a:r>
            <a:r>
              <a:rPr lang="en-US" sz="2600" dirty="0" err="1">
                <a:latin typeface="Algerian" panose="04020705040A02060702" pitchFamily="82" charset="0"/>
              </a:rPr>
              <a:t>mekanike</a:t>
            </a:r>
            <a:r>
              <a:rPr lang="en-US" sz="2600" dirty="0">
                <a:latin typeface="Algerian" panose="04020705040A02060702" pitchFamily="82" charset="0"/>
              </a:rPr>
              <a:t> </a:t>
            </a:r>
            <a:r>
              <a:rPr lang="en-US" sz="2600" dirty="0" err="1">
                <a:latin typeface="Algerian" panose="04020705040A02060702" pitchFamily="82" charset="0"/>
              </a:rPr>
              <a:t>dhe</a:t>
            </a:r>
            <a:r>
              <a:rPr lang="en-US" sz="2600" dirty="0">
                <a:latin typeface="Algerian" panose="04020705040A02060702" pitchFamily="82" charset="0"/>
              </a:rPr>
              <a:t> ate </a:t>
            </a:r>
            <a:r>
              <a:rPr lang="en-US" sz="2600" dirty="0" err="1">
                <a:latin typeface="Algerian" panose="04020705040A02060702" pitchFamily="82" charset="0"/>
              </a:rPr>
              <a:t>kimike</a:t>
            </a:r>
            <a:r>
              <a:rPr lang="en-US" sz="2600" dirty="0">
                <a:latin typeface="Algerian" panose="04020705040A02060702" pitchFamily="82" charset="0"/>
              </a:rPr>
              <a:t>.</a:t>
            </a:r>
          </a:p>
          <a:p>
            <a:pPr marL="0" indent="0">
              <a:buNone/>
            </a:pPr>
            <a:r>
              <a:rPr lang="en-US" sz="2600" dirty="0">
                <a:latin typeface="Algerian" panose="04020705040A02060702" pitchFamily="82" charset="0"/>
              </a:rPr>
              <a:t>3-industria e </a:t>
            </a:r>
            <a:r>
              <a:rPr lang="en-US" sz="2600" dirty="0" err="1">
                <a:latin typeface="Algerian" panose="04020705040A02060702" pitchFamily="82" charset="0"/>
              </a:rPr>
              <a:t>drurit</a:t>
            </a:r>
            <a:r>
              <a:rPr lang="en-US" sz="2600" dirty="0">
                <a:latin typeface="Algerian" panose="04020705040A02060702" pitchFamily="82" charset="0"/>
              </a:rPr>
              <a:t> </a:t>
            </a:r>
            <a:r>
              <a:rPr lang="en-US" sz="2600" dirty="0" err="1">
                <a:latin typeface="Algerian" panose="04020705040A02060702" pitchFamily="82" charset="0"/>
              </a:rPr>
              <a:t>dhe</a:t>
            </a:r>
            <a:r>
              <a:rPr lang="en-US" sz="2600" dirty="0">
                <a:latin typeface="Algerian" panose="04020705040A02060702" pitchFamily="82" charset="0"/>
              </a:rPr>
              <a:t> </a:t>
            </a:r>
            <a:r>
              <a:rPr lang="en-US" sz="2600" dirty="0" err="1">
                <a:latin typeface="Algerian" panose="04020705040A02060702" pitchFamily="82" charset="0"/>
              </a:rPr>
              <a:t>letres</a:t>
            </a:r>
            <a:r>
              <a:rPr lang="en-US" sz="2600" dirty="0">
                <a:latin typeface="Algerian" panose="04020705040A02060702" pitchFamily="82" charset="0"/>
              </a:rPr>
              <a:t> </a:t>
            </a:r>
            <a:r>
              <a:rPr lang="en-US" sz="2600" dirty="0" err="1">
                <a:latin typeface="Algerian" panose="04020705040A02060702" pitchFamily="82" charset="0"/>
              </a:rPr>
              <a:t>dhe</a:t>
            </a:r>
            <a:r>
              <a:rPr lang="en-US" sz="2600" dirty="0">
                <a:latin typeface="Algerian" panose="04020705040A02060702" pitchFamily="82" charset="0"/>
              </a:rPr>
              <a:t> e </a:t>
            </a:r>
            <a:r>
              <a:rPr lang="en-US" sz="2600" dirty="0" err="1">
                <a:latin typeface="Algerian" panose="04020705040A02060702" pitchFamily="82" charset="0"/>
              </a:rPr>
              <a:t>materialeve</a:t>
            </a:r>
            <a:r>
              <a:rPr lang="en-US" sz="2600" dirty="0">
                <a:latin typeface="Algerian" panose="04020705040A02060702" pitchFamily="82" charset="0"/>
              </a:rPr>
              <a:t> </a:t>
            </a:r>
            <a:r>
              <a:rPr lang="en-US" sz="2600" dirty="0" err="1">
                <a:latin typeface="Algerian" panose="04020705040A02060702" pitchFamily="82" charset="0"/>
              </a:rPr>
              <a:t>te</a:t>
            </a:r>
            <a:r>
              <a:rPr lang="en-US" sz="2600" dirty="0">
                <a:latin typeface="Algerian" panose="04020705040A02060702" pitchFamily="82" charset="0"/>
              </a:rPr>
              <a:t> </a:t>
            </a:r>
            <a:r>
              <a:rPr lang="en-US" sz="2600" dirty="0" err="1">
                <a:latin typeface="Algerian" panose="04020705040A02060702" pitchFamily="82" charset="0"/>
              </a:rPr>
              <a:t>ndertimit</a:t>
            </a:r>
            <a:r>
              <a:rPr lang="en-US" sz="2600" dirty="0">
                <a:latin typeface="Algerian" panose="04020705040A02060702" pitchFamily="82" charset="0"/>
              </a:rPr>
              <a:t>.</a:t>
            </a:r>
          </a:p>
          <a:p>
            <a:pPr marL="0" indent="0">
              <a:buNone/>
            </a:pPr>
            <a:r>
              <a:rPr lang="en-US" sz="2600" dirty="0">
                <a:latin typeface="Algerian" panose="04020705040A02060702" pitchFamily="82" charset="0"/>
              </a:rPr>
              <a:t>4-industria e </a:t>
            </a:r>
            <a:r>
              <a:rPr lang="en-US" sz="2600" dirty="0" err="1">
                <a:latin typeface="Algerian" panose="04020705040A02060702" pitchFamily="82" charset="0"/>
              </a:rPr>
              <a:t>lehte</a:t>
            </a:r>
            <a:r>
              <a:rPr lang="en-US" sz="2600" dirty="0">
                <a:latin typeface="Algerian" panose="04020705040A02060702" pitchFamily="82" charset="0"/>
              </a:rPr>
              <a:t> </a:t>
            </a:r>
            <a:r>
              <a:rPr lang="en-US" sz="2600" dirty="0" err="1">
                <a:latin typeface="Algerian" panose="04020705040A02060702" pitchFamily="82" charset="0"/>
              </a:rPr>
              <a:t>dhe</a:t>
            </a:r>
            <a:r>
              <a:rPr lang="en-US" sz="2600" dirty="0">
                <a:latin typeface="Algerian" panose="04020705040A02060702" pitchFamily="82" charset="0"/>
              </a:rPr>
              <a:t> </a:t>
            </a:r>
            <a:r>
              <a:rPr lang="en-US" sz="2600" dirty="0" err="1">
                <a:latin typeface="Algerian" panose="04020705040A02060702" pitchFamily="82" charset="0"/>
              </a:rPr>
              <a:t>ushqimore</a:t>
            </a:r>
            <a:r>
              <a:rPr lang="en-US" sz="2600" dirty="0">
                <a:latin typeface="Algerian" panose="04020705040A02060702" pitchFamily="82" charset="0"/>
              </a:rPr>
              <a:t>.</a:t>
            </a:r>
          </a:p>
          <a:p>
            <a:pPr marL="0" indent="0">
              <a:buNone/>
            </a:pPr>
            <a:endParaRPr lang="en-US" dirty="0"/>
          </a:p>
        </p:txBody>
      </p:sp>
      <p:pic>
        <p:nvPicPr>
          <p:cNvPr id="4" name="Picture 3">
            <a:extLst>
              <a:ext uri="{FF2B5EF4-FFF2-40B4-BE49-F238E27FC236}">
                <a16:creationId xmlns:a16="http://schemas.microsoft.com/office/drawing/2014/main" id="{66D3F515-0164-43A4-B5C7-2FCA76B43815}"/>
              </a:ext>
            </a:extLst>
          </p:cNvPr>
          <p:cNvPicPr>
            <a:picLocks noChangeAspect="1"/>
          </p:cNvPicPr>
          <p:nvPr/>
        </p:nvPicPr>
        <p:blipFill>
          <a:blip r:embed="rId2"/>
          <a:stretch>
            <a:fillRect/>
          </a:stretch>
        </p:blipFill>
        <p:spPr>
          <a:xfrm flipH="1">
            <a:off x="7109866" y="2043739"/>
            <a:ext cx="4617536" cy="2770522"/>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41680377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A45D1-FB23-44E3-9903-7C16928F1411}"/>
              </a:ext>
            </a:extLst>
          </p:cNvPr>
          <p:cNvSpPr>
            <a:spLocks noGrp="1"/>
          </p:cNvSpPr>
          <p:nvPr>
            <p:ph type="title"/>
          </p:nvPr>
        </p:nvSpPr>
        <p:spPr/>
        <p:txBody>
          <a:bodyPr>
            <a:normAutofit/>
          </a:bodyPr>
          <a:lstStyle/>
          <a:p>
            <a:pPr algn="ctr"/>
            <a:r>
              <a:rPr lang="en-US" sz="3600" dirty="0" err="1">
                <a:latin typeface="Castellar" panose="020A0402060406010301" pitchFamily="18" charset="0"/>
              </a:rPr>
              <a:t>Perhapja</a:t>
            </a:r>
            <a:r>
              <a:rPr lang="en-US" sz="3600" dirty="0">
                <a:latin typeface="Castellar" panose="020A0402060406010301" pitchFamily="18" charset="0"/>
              </a:rPr>
              <a:t> e </a:t>
            </a:r>
            <a:r>
              <a:rPr lang="en-US" sz="3600" dirty="0" err="1">
                <a:latin typeface="Castellar" panose="020A0402060406010301" pitchFamily="18" charset="0"/>
              </a:rPr>
              <a:t>Industrise</a:t>
            </a:r>
            <a:endParaRPr lang="en-US" sz="3600" dirty="0">
              <a:latin typeface="Castellar" panose="020A0402060406010301" pitchFamily="18" charset="0"/>
            </a:endParaRPr>
          </a:p>
        </p:txBody>
      </p:sp>
      <p:sp>
        <p:nvSpPr>
          <p:cNvPr id="3" name="Content Placeholder 2">
            <a:extLst>
              <a:ext uri="{FF2B5EF4-FFF2-40B4-BE49-F238E27FC236}">
                <a16:creationId xmlns:a16="http://schemas.microsoft.com/office/drawing/2014/main" id="{592E6465-AF16-45D8-9EF4-7622E5605DAD}"/>
              </a:ext>
            </a:extLst>
          </p:cNvPr>
          <p:cNvSpPr>
            <a:spLocks noGrp="1"/>
          </p:cNvSpPr>
          <p:nvPr>
            <p:ph idx="1"/>
          </p:nvPr>
        </p:nvSpPr>
        <p:spPr>
          <a:xfrm>
            <a:off x="838200" y="1825625"/>
            <a:ext cx="7622219" cy="4557420"/>
          </a:xfrm>
        </p:spPr>
        <p:txBody>
          <a:bodyPr>
            <a:normAutofit/>
          </a:bodyPr>
          <a:lstStyle/>
          <a:p>
            <a:pPr marL="0" indent="0">
              <a:buNone/>
            </a:pPr>
            <a:r>
              <a:rPr lang="en-US" dirty="0" err="1">
                <a:latin typeface="Tw Cen MT" panose="020B0602020104020603" pitchFamily="34" charset="0"/>
              </a:rPr>
              <a:t>Industria</a:t>
            </a:r>
            <a:r>
              <a:rPr lang="en-US" dirty="0">
                <a:latin typeface="Tw Cen MT" panose="020B0602020104020603" pitchFamily="34" charset="0"/>
              </a:rPr>
              <a:t> </a:t>
            </a:r>
            <a:r>
              <a:rPr lang="en-US" dirty="0" err="1">
                <a:latin typeface="Tw Cen MT" panose="020B0602020104020603" pitchFamily="34" charset="0"/>
              </a:rPr>
              <a:t>eshte</a:t>
            </a:r>
            <a:r>
              <a:rPr lang="en-US" dirty="0">
                <a:latin typeface="Tw Cen MT" panose="020B0602020104020603" pitchFamily="34" charset="0"/>
              </a:rPr>
              <a:t> e </a:t>
            </a:r>
            <a:r>
              <a:rPr lang="en-US" dirty="0" err="1">
                <a:latin typeface="Tw Cen MT" panose="020B0602020104020603" pitchFamily="34" charset="0"/>
              </a:rPr>
              <a:t>shperndare</a:t>
            </a:r>
            <a:r>
              <a:rPr lang="en-US" dirty="0">
                <a:latin typeface="Tw Cen MT" panose="020B0602020104020603" pitchFamily="34" charset="0"/>
              </a:rPr>
              <a:t> </a:t>
            </a:r>
            <a:r>
              <a:rPr lang="en-US" dirty="0" err="1">
                <a:latin typeface="Tw Cen MT" panose="020B0602020104020603" pitchFamily="34" charset="0"/>
              </a:rPr>
              <a:t>njelloj</a:t>
            </a:r>
            <a:r>
              <a:rPr lang="en-US" dirty="0">
                <a:latin typeface="Tw Cen MT" panose="020B0602020104020603" pitchFamily="34" charset="0"/>
              </a:rPr>
              <a:t> </a:t>
            </a:r>
            <a:r>
              <a:rPr lang="en-US" dirty="0" err="1">
                <a:latin typeface="Tw Cen MT" panose="020B0602020104020603" pitchFamily="34" charset="0"/>
              </a:rPr>
              <a:t>pothuaj</a:t>
            </a:r>
            <a:r>
              <a:rPr lang="en-US" dirty="0">
                <a:latin typeface="Tw Cen MT" panose="020B0602020104020603" pitchFamily="34" charset="0"/>
              </a:rPr>
              <a:t> ne </a:t>
            </a:r>
            <a:r>
              <a:rPr lang="en-US" dirty="0" err="1">
                <a:latin typeface="Tw Cen MT" panose="020B0602020104020603" pitchFamily="34" charset="0"/>
              </a:rPr>
              <a:t>te</a:t>
            </a:r>
            <a:r>
              <a:rPr lang="en-US" dirty="0">
                <a:latin typeface="Tw Cen MT" panose="020B0602020104020603" pitchFamily="34" charset="0"/>
              </a:rPr>
              <a:t> </a:t>
            </a:r>
            <a:r>
              <a:rPr lang="en-US" dirty="0" err="1">
                <a:latin typeface="Tw Cen MT" panose="020B0602020104020603" pitchFamily="34" charset="0"/>
              </a:rPr>
              <a:t>gjithe</a:t>
            </a:r>
            <a:r>
              <a:rPr lang="en-US" dirty="0">
                <a:latin typeface="Tw Cen MT" panose="020B0602020104020603" pitchFamily="34" charset="0"/>
              </a:rPr>
              <a:t> </a:t>
            </a:r>
            <a:r>
              <a:rPr lang="en-US" dirty="0" err="1">
                <a:latin typeface="Tw Cen MT" panose="020B0602020104020603" pitchFamily="34" charset="0"/>
              </a:rPr>
              <a:t>rajonin,por</a:t>
            </a:r>
            <a:r>
              <a:rPr lang="en-US" dirty="0">
                <a:latin typeface="Tw Cen MT" panose="020B0602020104020603" pitchFamily="34" charset="0"/>
              </a:rPr>
              <a:t> </a:t>
            </a:r>
            <a:r>
              <a:rPr lang="en-US" dirty="0" err="1">
                <a:latin typeface="Tw Cen MT" panose="020B0602020104020603" pitchFamily="34" charset="0"/>
              </a:rPr>
              <a:t>nderkohe</a:t>
            </a:r>
            <a:r>
              <a:rPr lang="en-US" dirty="0">
                <a:latin typeface="Tw Cen MT" panose="020B0602020104020603" pitchFamily="34" charset="0"/>
              </a:rPr>
              <a:t> </a:t>
            </a:r>
            <a:r>
              <a:rPr lang="en-US" dirty="0" err="1">
                <a:latin typeface="Tw Cen MT" panose="020B0602020104020603" pitchFamily="34" charset="0"/>
              </a:rPr>
              <a:t>dallojme</a:t>
            </a:r>
            <a:r>
              <a:rPr lang="en-US" dirty="0">
                <a:latin typeface="Tw Cen MT" panose="020B0602020104020603" pitchFamily="34" charset="0"/>
              </a:rPr>
              <a:t> </a:t>
            </a:r>
            <a:r>
              <a:rPr lang="en-US" dirty="0" err="1">
                <a:latin typeface="Tw Cen MT" panose="020B0602020104020603" pitchFamily="34" charset="0"/>
              </a:rPr>
              <a:t>edhe</a:t>
            </a:r>
            <a:r>
              <a:rPr lang="en-US" dirty="0">
                <a:latin typeface="Tw Cen MT" panose="020B0602020104020603" pitchFamily="34" charset="0"/>
              </a:rPr>
              <a:t> </a:t>
            </a:r>
            <a:r>
              <a:rPr lang="en-US" dirty="0" err="1">
                <a:latin typeface="Tw Cen MT" panose="020B0602020104020603" pitchFamily="34" charset="0"/>
              </a:rPr>
              <a:t>qendra</a:t>
            </a:r>
            <a:r>
              <a:rPr lang="en-US" dirty="0">
                <a:latin typeface="Tw Cen MT" panose="020B0602020104020603" pitchFamily="34" charset="0"/>
              </a:rPr>
              <a:t> </a:t>
            </a:r>
            <a:r>
              <a:rPr lang="en-US" dirty="0" err="1">
                <a:latin typeface="Tw Cen MT" panose="020B0602020104020603" pitchFamily="34" charset="0"/>
              </a:rPr>
              <a:t>te</a:t>
            </a:r>
            <a:r>
              <a:rPr lang="en-US" dirty="0">
                <a:latin typeface="Tw Cen MT" panose="020B0602020104020603" pitchFamily="34" charset="0"/>
              </a:rPr>
              <a:t> </a:t>
            </a:r>
            <a:r>
              <a:rPr lang="en-US" dirty="0" err="1">
                <a:latin typeface="Tw Cen MT" panose="020B0602020104020603" pitchFamily="34" charset="0"/>
              </a:rPr>
              <a:t>vecanta</a:t>
            </a:r>
            <a:r>
              <a:rPr lang="en-US" dirty="0">
                <a:latin typeface="Tw Cen MT" panose="020B0602020104020603" pitchFamily="34" charset="0"/>
              </a:rPr>
              <a:t> industrial Brenda </a:t>
            </a:r>
            <a:r>
              <a:rPr lang="en-US" dirty="0" err="1">
                <a:latin typeface="Tw Cen MT" panose="020B0602020104020603" pitchFamily="34" charset="0"/>
              </a:rPr>
              <a:t>tij</a:t>
            </a:r>
            <a:r>
              <a:rPr lang="en-US" dirty="0">
                <a:latin typeface="Tw Cen MT" panose="020B0602020104020603" pitchFamily="34" charset="0"/>
              </a:rPr>
              <a:t>. </a:t>
            </a:r>
            <a:r>
              <a:rPr lang="en-US" dirty="0" err="1">
                <a:latin typeface="Tw Cen MT" panose="020B0602020104020603" pitchFamily="34" charset="0"/>
              </a:rPr>
              <a:t>Keshtu</a:t>
            </a:r>
            <a:r>
              <a:rPr lang="en-US" dirty="0">
                <a:latin typeface="Tw Cen MT" panose="020B0602020104020603" pitchFamily="34" charset="0"/>
              </a:rPr>
              <a:t> zona </a:t>
            </a:r>
            <a:r>
              <a:rPr lang="en-US" dirty="0" err="1">
                <a:latin typeface="Tw Cen MT" panose="020B0602020104020603" pitchFamily="34" charset="0"/>
              </a:rPr>
              <a:t>tirane-durres-elbasan</a:t>
            </a:r>
            <a:r>
              <a:rPr lang="en-US" dirty="0">
                <a:latin typeface="Tw Cen MT" panose="020B0602020104020603" pitchFamily="34" charset="0"/>
              </a:rPr>
              <a:t> </a:t>
            </a:r>
            <a:r>
              <a:rPr lang="en-US" dirty="0" err="1">
                <a:latin typeface="Tw Cen MT" panose="020B0602020104020603" pitchFamily="34" charset="0"/>
              </a:rPr>
              <a:t>cilesohet</a:t>
            </a:r>
            <a:r>
              <a:rPr lang="en-US" dirty="0">
                <a:latin typeface="Tw Cen MT" panose="020B0602020104020603" pitchFamily="34" charset="0"/>
              </a:rPr>
              <a:t> </a:t>
            </a:r>
            <a:r>
              <a:rPr lang="en-US" dirty="0" err="1">
                <a:latin typeface="Tw Cen MT" panose="020B0602020104020603" pitchFamily="34" charset="0"/>
              </a:rPr>
              <a:t>si</a:t>
            </a:r>
            <a:r>
              <a:rPr lang="en-US" dirty="0">
                <a:latin typeface="Tw Cen MT" panose="020B0602020104020603" pitchFamily="34" charset="0"/>
              </a:rPr>
              <a:t> zona me e </a:t>
            </a:r>
            <a:r>
              <a:rPr lang="en-US" dirty="0" err="1">
                <a:latin typeface="Tw Cen MT" panose="020B0602020104020603" pitchFamily="34" charset="0"/>
              </a:rPr>
              <a:t>rendesishme</a:t>
            </a:r>
            <a:r>
              <a:rPr lang="en-US" dirty="0">
                <a:latin typeface="Tw Cen MT" panose="020B0602020104020603" pitchFamily="34" charset="0"/>
              </a:rPr>
              <a:t> industrial ne </a:t>
            </a:r>
            <a:r>
              <a:rPr lang="en-US" dirty="0" err="1">
                <a:latin typeface="Tw Cen MT" panose="020B0602020104020603" pitchFamily="34" charset="0"/>
              </a:rPr>
              <a:t>kete</a:t>
            </a:r>
            <a:r>
              <a:rPr lang="en-US" dirty="0">
                <a:latin typeface="Tw Cen MT" panose="020B0602020104020603" pitchFamily="34" charset="0"/>
              </a:rPr>
              <a:t> </a:t>
            </a:r>
            <a:r>
              <a:rPr lang="en-US" dirty="0" err="1">
                <a:latin typeface="Tw Cen MT" panose="020B0602020104020603" pitchFamily="34" charset="0"/>
              </a:rPr>
              <a:t>rajon</a:t>
            </a:r>
            <a:r>
              <a:rPr lang="en-US" dirty="0">
                <a:latin typeface="Tw Cen MT" panose="020B0602020104020603" pitchFamily="34" charset="0"/>
              </a:rPr>
              <a:t> </a:t>
            </a:r>
            <a:r>
              <a:rPr lang="en-US" dirty="0" err="1">
                <a:latin typeface="Tw Cen MT" panose="020B0602020104020603" pitchFamily="34" charset="0"/>
              </a:rPr>
              <a:t>dhe</a:t>
            </a:r>
            <a:r>
              <a:rPr lang="en-US" dirty="0">
                <a:latin typeface="Tw Cen MT" panose="020B0602020104020603" pitchFamily="34" charset="0"/>
              </a:rPr>
              <a:t> ne </a:t>
            </a:r>
            <a:r>
              <a:rPr lang="en-US" dirty="0" err="1">
                <a:latin typeface="Tw Cen MT" panose="020B0602020104020603" pitchFamily="34" charset="0"/>
              </a:rPr>
              <a:t>te</a:t>
            </a:r>
            <a:r>
              <a:rPr lang="en-US" dirty="0">
                <a:latin typeface="Tw Cen MT" panose="020B0602020104020603" pitchFamily="34" charset="0"/>
              </a:rPr>
              <a:t> </a:t>
            </a:r>
            <a:r>
              <a:rPr lang="en-US" dirty="0" err="1">
                <a:latin typeface="Tw Cen MT" panose="020B0602020104020603" pitchFamily="34" charset="0"/>
              </a:rPr>
              <a:t>gjithe</a:t>
            </a:r>
            <a:r>
              <a:rPr lang="en-US" dirty="0">
                <a:latin typeface="Tw Cen MT" panose="020B0602020104020603" pitchFamily="34" charset="0"/>
              </a:rPr>
              <a:t> </a:t>
            </a:r>
            <a:r>
              <a:rPr lang="en-US" dirty="0" err="1">
                <a:latin typeface="Tw Cen MT" panose="020B0602020104020603" pitchFamily="34" charset="0"/>
              </a:rPr>
              <a:t>shqiperine</a:t>
            </a:r>
            <a:r>
              <a:rPr lang="en-US" dirty="0">
                <a:latin typeface="Tw Cen MT" panose="020B0602020104020603" pitchFamily="34" charset="0"/>
              </a:rPr>
              <a:t>. Ne </a:t>
            </a:r>
            <a:r>
              <a:rPr lang="en-US" dirty="0" err="1">
                <a:latin typeface="Tw Cen MT" panose="020B0602020104020603" pitchFamily="34" charset="0"/>
              </a:rPr>
              <a:t>kete</a:t>
            </a:r>
            <a:r>
              <a:rPr lang="en-US" dirty="0">
                <a:latin typeface="Tw Cen MT" panose="020B0602020104020603" pitchFamily="34" charset="0"/>
              </a:rPr>
              <a:t> zone </a:t>
            </a:r>
            <a:r>
              <a:rPr lang="en-US" dirty="0" err="1">
                <a:latin typeface="Tw Cen MT" panose="020B0602020104020603" pitchFamily="34" charset="0"/>
              </a:rPr>
              <a:t>ndodhen</a:t>
            </a:r>
            <a:r>
              <a:rPr lang="en-US" dirty="0">
                <a:latin typeface="Tw Cen MT" panose="020B0602020104020603" pitchFamily="34" charset="0"/>
              </a:rPr>
              <a:t> </a:t>
            </a:r>
            <a:r>
              <a:rPr lang="en-US" dirty="0" err="1">
                <a:latin typeface="Tw Cen MT" panose="020B0602020104020603" pitchFamily="34" charset="0"/>
              </a:rPr>
              <a:t>edhe</a:t>
            </a:r>
            <a:r>
              <a:rPr lang="en-US" dirty="0">
                <a:latin typeface="Tw Cen MT" panose="020B0602020104020603" pitchFamily="34" charset="0"/>
              </a:rPr>
              <a:t> </a:t>
            </a:r>
            <a:r>
              <a:rPr lang="en-US" dirty="0" err="1">
                <a:latin typeface="Tw Cen MT" panose="020B0602020104020603" pitchFamily="34" charset="0"/>
              </a:rPr>
              <a:t>objektet</a:t>
            </a:r>
            <a:r>
              <a:rPr lang="en-US" dirty="0">
                <a:latin typeface="Tw Cen MT" panose="020B0602020104020603" pitchFamily="34" charset="0"/>
              </a:rPr>
              <a:t> me </a:t>
            </a:r>
            <a:r>
              <a:rPr lang="en-US" dirty="0" err="1">
                <a:latin typeface="Tw Cen MT" panose="020B0602020104020603" pitchFamily="34" charset="0"/>
              </a:rPr>
              <a:t>te</a:t>
            </a:r>
            <a:r>
              <a:rPr lang="en-US" dirty="0">
                <a:latin typeface="Tw Cen MT" panose="020B0602020104020603" pitchFamily="34" charset="0"/>
              </a:rPr>
              <a:t> </a:t>
            </a:r>
            <a:r>
              <a:rPr lang="en-US" dirty="0" err="1">
                <a:latin typeface="Tw Cen MT" panose="020B0602020104020603" pitchFamily="34" charset="0"/>
              </a:rPr>
              <a:t>medha</a:t>
            </a:r>
            <a:r>
              <a:rPr lang="en-US" dirty="0">
                <a:latin typeface="Tw Cen MT" panose="020B0602020104020603" pitchFamily="34" charset="0"/>
              </a:rPr>
              <a:t> </a:t>
            </a:r>
            <a:r>
              <a:rPr lang="en-US" dirty="0" err="1">
                <a:latin typeface="Tw Cen MT" panose="020B0602020104020603" pitchFamily="34" charset="0"/>
              </a:rPr>
              <a:t>te</a:t>
            </a:r>
            <a:r>
              <a:rPr lang="en-US" dirty="0">
                <a:latin typeface="Tw Cen MT" panose="020B0602020104020603" pitchFamily="34" charset="0"/>
              </a:rPr>
              <a:t> </a:t>
            </a:r>
            <a:r>
              <a:rPr lang="en-US" dirty="0" err="1">
                <a:latin typeface="Tw Cen MT" panose="020B0602020104020603" pitchFamily="34" charset="0"/>
              </a:rPr>
              <a:t>degeve</a:t>
            </a:r>
            <a:r>
              <a:rPr lang="en-US" dirty="0">
                <a:latin typeface="Tw Cen MT" panose="020B0602020104020603" pitchFamily="34" charset="0"/>
              </a:rPr>
              <a:t> me </a:t>
            </a:r>
            <a:r>
              <a:rPr lang="en-US" dirty="0" err="1">
                <a:latin typeface="Tw Cen MT" panose="020B0602020104020603" pitchFamily="34" charset="0"/>
              </a:rPr>
              <a:t>te</a:t>
            </a:r>
            <a:r>
              <a:rPr lang="en-US" dirty="0">
                <a:latin typeface="Tw Cen MT" panose="020B0602020104020603" pitchFamily="34" charset="0"/>
              </a:rPr>
              <a:t> </a:t>
            </a:r>
            <a:r>
              <a:rPr lang="en-US" dirty="0" err="1">
                <a:latin typeface="Tw Cen MT" panose="020B0602020104020603" pitchFamily="34" charset="0"/>
              </a:rPr>
              <a:t>rendesishme</a:t>
            </a:r>
            <a:r>
              <a:rPr lang="en-US" dirty="0">
                <a:latin typeface="Tw Cen MT" panose="020B0602020104020603" pitchFamily="34" charset="0"/>
              </a:rPr>
              <a:t> </a:t>
            </a:r>
            <a:r>
              <a:rPr lang="en-US" dirty="0" err="1">
                <a:latin typeface="Tw Cen MT" panose="020B0602020104020603" pitchFamily="34" charset="0"/>
              </a:rPr>
              <a:t>te</a:t>
            </a:r>
            <a:r>
              <a:rPr lang="en-US" dirty="0">
                <a:latin typeface="Tw Cen MT" panose="020B0602020104020603" pitchFamily="34" charset="0"/>
              </a:rPr>
              <a:t> industries </a:t>
            </a:r>
            <a:r>
              <a:rPr lang="en-US" dirty="0" err="1">
                <a:latin typeface="Tw Cen MT" panose="020B0602020104020603" pitchFamily="34" charset="0"/>
              </a:rPr>
              <a:t>si</a:t>
            </a:r>
            <a:r>
              <a:rPr lang="en-US" dirty="0">
                <a:latin typeface="Tw Cen MT" panose="020B0602020104020603" pitchFamily="34" charset="0"/>
              </a:rPr>
              <a:t>: </a:t>
            </a:r>
            <a:r>
              <a:rPr lang="en-US" dirty="0" err="1">
                <a:latin typeface="Tw Cen MT" panose="020B0602020104020603" pitchFamily="34" charset="0"/>
              </a:rPr>
              <a:t>industria</a:t>
            </a:r>
            <a:r>
              <a:rPr lang="en-US" dirty="0">
                <a:latin typeface="Tw Cen MT" panose="020B0602020104020603" pitchFamily="34" charset="0"/>
              </a:rPr>
              <a:t> e </a:t>
            </a:r>
            <a:r>
              <a:rPr lang="en-US" dirty="0" err="1">
                <a:latin typeface="Tw Cen MT" panose="020B0602020104020603" pitchFamily="34" charset="0"/>
              </a:rPr>
              <a:t>ndertimit</a:t>
            </a:r>
            <a:r>
              <a:rPr lang="en-US" dirty="0">
                <a:latin typeface="Tw Cen MT" panose="020B0602020104020603" pitchFamily="34" charset="0"/>
              </a:rPr>
              <a:t> </a:t>
            </a:r>
            <a:r>
              <a:rPr lang="en-US" dirty="0" err="1">
                <a:latin typeface="Tw Cen MT" panose="020B0602020104020603" pitchFamily="34" charset="0"/>
              </a:rPr>
              <a:t>ose</a:t>
            </a:r>
            <a:r>
              <a:rPr lang="en-US" dirty="0">
                <a:latin typeface="Tw Cen MT" panose="020B0602020104020603" pitchFamily="34" charset="0"/>
              </a:rPr>
              <a:t> e </a:t>
            </a:r>
            <a:r>
              <a:rPr lang="en-US" dirty="0" err="1">
                <a:latin typeface="Tw Cen MT" panose="020B0602020104020603" pitchFamily="34" charset="0"/>
              </a:rPr>
              <a:t>riparimit</a:t>
            </a:r>
            <a:r>
              <a:rPr lang="en-US" dirty="0">
                <a:latin typeface="Tw Cen MT" panose="020B0602020104020603" pitchFamily="34" charset="0"/>
              </a:rPr>
              <a:t> </a:t>
            </a:r>
            <a:r>
              <a:rPr lang="en-US" dirty="0" err="1">
                <a:latin typeface="Tw Cen MT" panose="020B0602020104020603" pitchFamily="34" charset="0"/>
              </a:rPr>
              <a:t>te</a:t>
            </a:r>
            <a:r>
              <a:rPr lang="en-US" dirty="0">
                <a:latin typeface="Tw Cen MT" panose="020B0602020104020603" pitchFamily="34" charset="0"/>
              </a:rPr>
              <a:t> </a:t>
            </a:r>
            <a:r>
              <a:rPr lang="en-US" dirty="0" err="1">
                <a:latin typeface="Tw Cen MT" panose="020B0602020104020603" pitchFamily="34" charset="0"/>
              </a:rPr>
              <a:t>makinerive</a:t>
            </a:r>
            <a:r>
              <a:rPr lang="en-US" dirty="0">
                <a:latin typeface="Tw Cen MT" panose="020B0602020104020603" pitchFamily="34" charset="0"/>
              </a:rPr>
              <a:t>(</a:t>
            </a:r>
            <a:r>
              <a:rPr lang="en-US" dirty="0" err="1">
                <a:latin typeface="Tw Cen MT" panose="020B0602020104020603" pitchFamily="34" charset="0"/>
              </a:rPr>
              <a:t>tirane-durres-elbasan-kavaje</a:t>
            </a:r>
            <a:r>
              <a:rPr lang="en-US" dirty="0">
                <a:latin typeface="Tw Cen MT" panose="020B0602020104020603" pitchFamily="34" charset="0"/>
              </a:rPr>
              <a:t>); </a:t>
            </a:r>
            <a:r>
              <a:rPr lang="en-US" dirty="0" err="1">
                <a:latin typeface="Tw Cen MT" panose="020B0602020104020603" pitchFamily="34" charset="0"/>
              </a:rPr>
              <a:t>metalurgjia</a:t>
            </a:r>
            <a:r>
              <a:rPr lang="en-US" dirty="0">
                <a:latin typeface="Tw Cen MT" panose="020B0602020104020603" pitchFamily="34" charset="0"/>
              </a:rPr>
              <a:t> e </a:t>
            </a:r>
            <a:r>
              <a:rPr lang="en-US" dirty="0" err="1">
                <a:latin typeface="Tw Cen MT" panose="020B0602020104020603" pitchFamily="34" charset="0"/>
              </a:rPr>
              <a:t>zeze</a:t>
            </a:r>
            <a:r>
              <a:rPr lang="en-US" dirty="0">
                <a:latin typeface="Tw Cen MT" panose="020B0602020104020603" pitchFamily="34" charset="0"/>
              </a:rPr>
              <a:t> </a:t>
            </a:r>
            <a:r>
              <a:rPr lang="en-US" dirty="0" err="1">
                <a:latin typeface="Tw Cen MT" panose="020B0602020104020603" pitchFamily="34" charset="0"/>
              </a:rPr>
              <a:t>dhe</a:t>
            </a:r>
            <a:r>
              <a:rPr lang="en-US" dirty="0">
                <a:latin typeface="Tw Cen MT" panose="020B0602020104020603" pitchFamily="34" charset="0"/>
              </a:rPr>
              <a:t> e </a:t>
            </a:r>
            <a:r>
              <a:rPr lang="en-US" dirty="0" err="1">
                <a:latin typeface="Tw Cen MT" panose="020B0602020104020603" pitchFamily="34" charset="0"/>
              </a:rPr>
              <a:t>ferrokromit</a:t>
            </a:r>
            <a:r>
              <a:rPr lang="en-US" dirty="0">
                <a:latin typeface="Tw Cen MT" panose="020B0602020104020603" pitchFamily="34" charset="0"/>
              </a:rPr>
              <a:t>(</a:t>
            </a:r>
            <a:r>
              <a:rPr lang="en-US" dirty="0" err="1">
                <a:latin typeface="Tw Cen MT" panose="020B0602020104020603" pitchFamily="34" charset="0"/>
              </a:rPr>
              <a:t>elbasan</a:t>
            </a:r>
            <a:r>
              <a:rPr lang="en-US" dirty="0">
                <a:latin typeface="Tw Cen MT" panose="020B0602020104020603" pitchFamily="34" charset="0"/>
              </a:rPr>
              <a:t>); </a:t>
            </a:r>
            <a:r>
              <a:rPr lang="en-US" dirty="0" err="1">
                <a:latin typeface="Tw Cen MT" panose="020B0602020104020603" pitchFamily="34" charset="0"/>
              </a:rPr>
              <a:t>industria</a:t>
            </a:r>
            <a:r>
              <a:rPr lang="en-US" dirty="0">
                <a:latin typeface="Tw Cen MT" panose="020B0602020104020603" pitchFamily="34" charset="0"/>
              </a:rPr>
              <a:t> e </a:t>
            </a:r>
            <a:r>
              <a:rPr lang="en-US" dirty="0" err="1">
                <a:latin typeface="Tw Cen MT" panose="020B0602020104020603" pitchFamily="34" charset="0"/>
              </a:rPr>
              <a:t>drurit</a:t>
            </a:r>
            <a:r>
              <a:rPr lang="en-US" dirty="0">
                <a:latin typeface="Tw Cen MT" panose="020B0602020104020603" pitchFamily="34" charset="0"/>
              </a:rPr>
              <a:t>(</a:t>
            </a:r>
            <a:r>
              <a:rPr lang="en-US" dirty="0" err="1">
                <a:latin typeface="Tw Cen MT" panose="020B0602020104020603" pitchFamily="34" charset="0"/>
              </a:rPr>
              <a:t>tirane</a:t>
            </a:r>
            <a:r>
              <a:rPr lang="en-US" dirty="0">
                <a:latin typeface="Tw Cen MT" panose="020B0602020104020603" pitchFamily="34" charset="0"/>
              </a:rPr>
              <a:t> </a:t>
            </a:r>
            <a:r>
              <a:rPr lang="en-US" dirty="0" err="1">
                <a:latin typeface="Tw Cen MT" panose="020B0602020104020603" pitchFamily="34" charset="0"/>
              </a:rPr>
              <a:t>dhe</a:t>
            </a:r>
            <a:r>
              <a:rPr lang="en-US" dirty="0">
                <a:latin typeface="Tw Cen MT" panose="020B0602020104020603" pitchFamily="34" charset="0"/>
              </a:rPr>
              <a:t> </a:t>
            </a:r>
            <a:r>
              <a:rPr lang="en-US" dirty="0" err="1">
                <a:latin typeface="Tw Cen MT" panose="020B0602020104020603" pitchFamily="34" charset="0"/>
              </a:rPr>
              <a:t>elbasan</a:t>
            </a:r>
            <a:r>
              <a:rPr lang="en-US" dirty="0">
                <a:latin typeface="Tw Cen MT" panose="020B0602020104020603" pitchFamily="34" charset="0"/>
              </a:rPr>
              <a:t>) </a:t>
            </a:r>
            <a:r>
              <a:rPr lang="en-US" dirty="0" err="1">
                <a:latin typeface="Tw Cen MT" panose="020B0602020104020603" pitchFamily="34" charset="0"/>
              </a:rPr>
              <a:t>etj</a:t>
            </a:r>
            <a:r>
              <a:rPr lang="en-US" dirty="0">
                <a:latin typeface="Tw Cen MT" panose="020B0602020104020603" pitchFamily="34" charset="0"/>
              </a:rPr>
              <a:t>. </a:t>
            </a:r>
            <a:r>
              <a:rPr lang="en-US" dirty="0" err="1">
                <a:latin typeface="Tw Cen MT" panose="020B0602020104020603" pitchFamily="34" charset="0"/>
              </a:rPr>
              <a:t>Nje</a:t>
            </a:r>
            <a:r>
              <a:rPr lang="en-US" dirty="0">
                <a:latin typeface="Tw Cen MT" panose="020B0602020104020603" pitchFamily="34" charset="0"/>
              </a:rPr>
              <a:t> zone </a:t>
            </a:r>
            <a:r>
              <a:rPr lang="en-US" dirty="0" err="1">
                <a:latin typeface="Tw Cen MT" panose="020B0602020104020603" pitchFamily="34" charset="0"/>
              </a:rPr>
              <a:t>tjeter</a:t>
            </a:r>
            <a:r>
              <a:rPr lang="en-US" dirty="0">
                <a:latin typeface="Tw Cen MT" panose="020B0602020104020603" pitchFamily="34" charset="0"/>
              </a:rPr>
              <a:t> </a:t>
            </a:r>
            <a:r>
              <a:rPr lang="en-US" dirty="0" err="1">
                <a:latin typeface="Tw Cen MT" panose="020B0602020104020603" pitchFamily="34" charset="0"/>
              </a:rPr>
              <a:t>industriale</a:t>
            </a:r>
            <a:r>
              <a:rPr lang="en-US" dirty="0">
                <a:latin typeface="Tw Cen MT" panose="020B0602020104020603" pitchFamily="34" charset="0"/>
              </a:rPr>
              <a:t> </a:t>
            </a:r>
            <a:r>
              <a:rPr lang="en-US" dirty="0" err="1">
                <a:latin typeface="Tw Cen MT" panose="020B0602020104020603" pitchFamily="34" charset="0"/>
              </a:rPr>
              <a:t>gjendet</a:t>
            </a:r>
            <a:r>
              <a:rPr lang="en-US" dirty="0">
                <a:latin typeface="Tw Cen MT" panose="020B0602020104020603" pitchFamily="34" charset="0"/>
              </a:rPr>
              <a:t> ne </a:t>
            </a:r>
            <a:r>
              <a:rPr lang="en-US" dirty="0" err="1">
                <a:latin typeface="Tw Cen MT" panose="020B0602020104020603" pitchFamily="34" charset="0"/>
              </a:rPr>
              <a:t>ojesen</a:t>
            </a:r>
            <a:r>
              <a:rPr lang="en-US" dirty="0">
                <a:latin typeface="Tw Cen MT" panose="020B0602020104020603" pitchFamily="34" charset="0"/>
              </a:rPr>
              <a:t> </a:t>
            </a:r>
            <a:r>
              <a:rPr lang="en-US" dirty="0" err="1">
                <a:latin typeface="Tw Cen MT" panose="020B0602020104020603" pitchFamily="34" charset="0"/>
              </a:rPr>
              <a:t>jugore</a:t>
            </a:r>
            <a:r>
              <a:rPr lang="en-US" dirty="0">
                <a:latin typeface="Tw Cen MT" panose="020B0602020104020603" pitchFamily="34" charset="0"/>
              </a:rPr>
              <a:t> </a:t>
            </a:r>
            <a:r>
              <a:rPr lang="en-US" dirty="0" err="1">
                <a:latin typeface="Tw Cen MT" panose="020B0602020104020603" pitchFamily="34" charset="0"/>
              </a:rPr>
              <a:t>te</a:t>
            </a:r>
            <a:r>
              <a:rPr lang="en-US" dirty="0">
                <a:latin typeface="Tw Cen MT" panose="020B0602020104020603" pitchFamily="34" charset="0"/>
              </a:rPr>
              <a:t> </a:t>
            </a:r>
            <a:r>
              <a:rPr lang="en-US" dirty="0" err="1">
                <a:latin typeface="Tw Cen MT" panose="020B0602020104020603" pitchFamily="34" charset="0"/>
              </a:rPr>
              <a:t>rajonit</a:t>
            </a:r>
            <a:r>
              <a:rPr lang="en-US" dirty="0">
                <a:latin typeface="Tw Cen MT" panose="020B0602020104020603" pitchFamily="34" charset="0"/>
              </a:rPr>
              <a:t>, </a:t>
            </a:r>
            <a:r>
              <a:rPr lang="en-US" dirty="0" err="1">
                <a:latin typeface="Tw Cen MT" panose="020B0602020104020603" pitchFamily="34" charset="0"/>
              </a:rPr>
              <a:t>ku</a:t>
            </a:r>
            <a:r>
              <a:rPr lang="en-US" dirty="0">
                <a:latin typeface="Tw Cen MT" panose="020B0602020104020603" pitchFamily="34" charset="0"/>
              </a:rPr>
              <a:t> </a:t>
            </a:r>
            <a:r>
              <a:rPr lang="en-US" dirty="0" err="1">
                <a:latin typeface="Tw Cen MT" panose="020B0602020104020603" pitchFamily="34" charset="0"/>
              </a:rPr>
              <a:t>eshte</a:t>
            </a:r>
            <a:r>
              <a:rPr lang="en-US" dirty="0">
                <a:latin typeface="Tw Cen MT" panose="020B0602020104020603" pitchFamily="34" charset="0"/>
              </a:rPr>
              <a:t> </a:t>
            </a:r>
            <a:r>
              <a:rPr lang="en-US" dirty="0" err="1">
                <a:latin typeface="Tw Cen MT" panose="020B0602020104020603" pitchFamily="34" charset="0"/>
              </a:rPr>
              <a:t>zhvilluar</a:t>
            </a:r>
            <a:r>
              <a:rPr lang="en-US" dirty="0">
                <a:latin typeface="Tw Cen MT" panose="020B0602020104020603" pitchFamily="34" charset="0"/>
              </a:rPr>
              <a:t> </a:t>
            </a:r>
            <a:r>
              <a:rPr lang="en-US" dirty="0" err="1">
                <a:latin typeface="Tw Cen MT" panose="020B0602020104020603" pitchFamily="34" charset="0"/>
              </a:rPr>
              <a:t>industria</a:t>
            </a:r>
            <a:r>
              <a:rPr lang="en-US" dirty="0">
                <a:latin typeface="Tw Cen MT" panose="020B0602020104020603" pitchFamily="34" charset="0"/>
              </a:rPr>
              <a:t> e </a:t>
            </a:r>
            <a:r>
              <a:rPr lang="en-US" dirty="0" err="1">
                <a:latin typeface="Tw Cen MT" panose="020B0602020104020603" pitchFamily="34" charset="0"/>
              </a:rPr>
              <a:t>naftes</a:t>
            </a:r>
            <a:r>
              <a:rPr lang="en-US" dirty="0">
                <a:latin typeface="Tw Cen MT" panose="020B0602020104020603" pitchFamily="34" charset="0"/>
              </a:rPr>
              <a:t> </a:t>
            </a:r>
            <a:r>
              <a:rPr lang="en-US" dirty="0" err="1">
                <a:latin typeface="Tw Cen MT" panose="020B0602020104020603" pitchFamily="34" charset="0"/>
              </a:rPr>
              <a:t>dhe</a:t>
            </a:r>
            <a:r>
              <a:rPr lang="en-US" dirty="0">
                <a:latin typeface="Tw Cen MT" panose="020B0602020104020603" pitchFamily="34" charset="0"/>
              </a:rPr>
              <a:t> </a:t>
            </a:r>
            <a:r>
              <a:rPr lang="en-US" dirty="0" err="1">
                <a:latin typeface="Tw Cen MT" panose="020B0602020104020603" pitchFamily="34" charset="0"/>
              </a:rPr>
              <a:t>gazit</a:t>
            </a:r>
            <a:r>
              <a:rPr lang="en-US" dirty="0">
                <a:latin typeface="Tw Cen MT" panose="020B0602020104020603" pitchFamily="34" charset="0"/>
              </a:rPr>
              <a:t> </a:t>
            </a:r>
            <a:r>
              <a:rPr lang="en-US" dirty="0" err="1">
                <a:latin typeface="Tw Cen MT" panose="020B0602020104020603" pitchFamily="34" charset="0"/>
              </a:rPr>
              <a:t>natyror</a:t>
            </a:r>
            <a:r>
              <a:rPr lang="en-US" dirty="0">
                <a:latin typeface="Tw Cen MT" panose="020B0602020104020603" pitchFamily="34" charset="0"/>
              </a:rPr>
              <a:t> </a:t>
            </a:r>
            <a:r>
              <a:rPr lang="en-US" dirty="0" err="1">
                <a:latin typeface="Tw Cen MT" panose="020B0602020104020603" pitchFamily="34" charset="0"/>
              </a:rPr>
              <a:t>dhe</a:t>
            </a:r>
            <a:r>
              <a:rPr lang="en-US" dirty="0">
                <a:latin typeface="Tw Cen MT" panose="020B0602020104020603" pitchFamily="34" charset="0"/>
              </a:rPr>
              <a:t> ajo </a:t>
            </a:r>
            <a:r>
              <a:rPr lang="en-US" dirty="0" err="1">
                <a:latin typeface="Tw Cen MT" panose="020B0602020104020603" pitchFamily="34" charset="0"/>
              </a:rPr>
              <a:t>kimike</a:t>
            </a:r>
            <a:r>
              <a:rPr lang="en-US" dirty="0">
                <a:latin typeface="Tw Cen MT" panose="020B0602020104020603" pitchFamily="34" charset="0"/>
              </a:rPr>
              <a:t>. </a:t>
            </a:r>
            <a:r>
              <a:rPr lang="en-US" dirty="0" err="1">
                <a:latin typeface="Tw Cen MT" panose="020B0602020104020603" pitchFamily="34" charset="0"/>
              </a:rPr>
              <a:t>Qendrat</a:t>
            </a:r>
            <a:r>
              <a:rPr lang="en-US" dirty="0">
                <a:latin typeface="Tw Cen MT" panose="020B0602020104020603" pitchFamily="34" charset="0"/>
              </a:rPr>
              <a:t> me </a:t>
            </a:r>
            <a:r>
              <a:rPr lang="en-US" dirty="0" err="1">
                <a:latin typeface="Tw Cen MT" panose="020B0602020104020603" pitchFamily="34" charset="0"/>
              </a:rPr>
              <a:t>te</a:t>
            </a:r>
            <a:r>
              <a:rPr lang="en-US" dirty="0">
                <a:latin typeface="Tw Cen MT" panose="020B0602020104020603" pitchFamily="34" charset="0"/>
              </a:rPr>
              <a:t> </a:t>
            </a:r>
            <a:r>
              <a:rPr lang="en-US" dirty="0" err="1">
                <a:latin typeface="Tw Cen MT" panose="020B0602020104020603" pitchFamily="34" charset="0"/>
              </a:rPr>
              <a:t>medha</a:t>
            </a:r>
            <a:r>
              <a:rPr lang="en-US" dirty="0">
                <a:latin typeface="Tw Cen MT" panose="020B0602020104020603" pitchFamily="34" charset="0"/>
              </a:rPr>
              <a:t> </a:t>
            </a:r>
            <a:r>
              <a:rPr lang="en-US" dirty="0" err="1">
                <a:latin typeface="Tw Cen MT" panose="020B0602020104020603" pitchFamily="34" charset="0"/>
              </a:rPr>
              <a:t>te</a:t>
            </a:r>
            <a:r>
              <a:rPr lang="en-US" dirty="0">
                <a:latin typeface="Tw Cen MT" panose="020B0602020104020603" pitchFamily="34" charset="0"/>
              </a:rPr>
              <a:t> </a:t>
            </a:r>
            <a:r>
              <a:rPr lang="en-US" dirty="0" err="1">
                <a:latin typeface="Tw Cen MT" panose="020B0602020104020603" pitchFamily="34" charset="0"/>
              </a:rPr>
              <a:t>industrise</a:t>
            </a:r>
            <a:r>
              <a:rPr lang="en-US" dirty="0">
                <a:latin typeface="Tw Cen MT" panose="020B0602020104020603" pitchFamily="34" charset="0"/>
              </a:rPr>
              <a:t> se </a:t>
            </a:r>
            <a:r>
              <a:rPr lang="en-US" dirty="0" err="1">
                <a:latin typeface="Tw Cen MT" panose="020B0602020104020603" pitchFamily="34" charset="0"/>
              </a:rPr>
              <a:t>naftes</a:t>
            </a:r>
            <a:r>
              <a:rPr lang="en-US" dirty="0">
                <a:latin typeface="Tw Cen MT" panose="020B0602020104020603" pitchFamily="34" charset="0"/>
              </a:rPr>
              <a:t> jane </a:t>
            </a:r>
            <a:r>
              <a:rPr lang="en-US" dirty="0" err="1">
                <a:latin typeface="Tw Cen MT" panose="020B0602020104020603" pitchFamily="34" charset="0"/>
              </a:rPr>
              <a:t>kucova,ballshi</a:t>
            </a:r>
            <a:r>
              <a:rPr lang="en-US" dirty="0">
                <a:latin typeface="Tw Cen MT" panose="020B0602020104020603" pitchFamily="34" charset="0"/>
              </a:rPr>
              <a:t> </a:t>
            </a:r>
            <a:r>
              <a:rPr lang="en-US" dirty="0" err="1">
                <a:latin typeface="Tw Cen MT" panose="020B0602020104020603" pitchFamily="34" charset="0"/>
              </a:rPr>
              <a:t>patosi</a:t>
            </a:r>
            <a:r>
              <a:rPr lang="en-US" dirty="0">
                <a:latin typeface="Tw Cen MT" panose="020B0602020104020603" pitchFamily="34" charset="0"/>
              </a:rPr>
              <a:t> </a:t>
            </a:r>
            <a:r>
              <a:rPr lang="en-US" dirty="0" err="1">
                <a:latin typeface="Tw Cen MT" panose="020B0602020104020603" pitchFamily="34" charset="0"/>
              </a:rPr>
              <a:t>etj</a:t>
            </a:r>
            <a:r>
              <a:rPr lang="en-US" dirty="0">
                <a:latin typeface="Tw Cen MT" panose="020B0602020104020603" pitchFamily="34" charset="0"/>
              </a:rPr>
              <a:t>. </a:t>
            </a:r>
            <a:r>
              <a:rPr lang="en-US" dirty="0" err="1">
                <a:latin typeface="Tw Cen MT" panose="020B0602020104020603" pitchFamily="34" charset="0"/>
              </a:rPr>
              <a:t>Ndersa</a:t>
            </a:r>
            <a:r>
              <a:rPr lang="en-US" dirty="0">
                <a:latin typeface="Tw Cen MT" panose="020B0602020104020603" pitchFamily="34" charset="0"/>
              </a:rPr>
              <a:t> </a:t>
            </a:r>
            <a:r>
              <a:rPr lang="en-US" dirty="0" err="1">
                <a:latin typeface="Tw Cen MT" panose="020B0602020104020603" pitchFamily="34" charset="0"/>
              </a:rPr>
              <a:t>persa</a:t>
            </a:r>
            <a:r>
              <a:rPr lang="en-US" dirty="0">
                <a:latin typeface="Tw Cen MT" panose="020B0602020104020603" pitchFamily="34" charset="0"/>
              </a:rPr>
              <a:t> I </a:t>
            </a:r>
            <a:r>
              <a:rPr lang="en-US" dirty="0" err="1">
                <a:latin typeface="Tw Cen MT" panose="020B0602020104020603" pitchFamily="34" charset="0"/>
              </a:rPr>
              <a:t>perket</a:t>
            </a:r>
            <a:r>
              <a:rPr lang="en-US" dirty="0">
                <a:latin typeface="Tw Cen MT" panose="020B0602020104020603" pitchFamily="34" charset="0"/>
              </a:rPr>
              <a:t> </a:t>
            </a:r>
            <a:r>
              <a:rPr lang="en-US" dirty="0" err="1">
                <a:latin typeface="Tw Cen MT" panose="020B0602020104020603" pitchFamily="34" charset="0"/>
              </a:rPr>
              <a:t>industrise</a:t>
            </a:r>
            <a:r>
              <a:rPr lang="en-US" dirty="0">
                <a:latin typeface="Tw Cen MT" panose="020B0602020104020603" pitchFamily="34" charset="0"/>
              </a:rPr>
              <a:t> </a:t>
            </a:r>
            <a:r>
              <a:rPr lang="en-US" dirty="0" err="1">
                <a:latin typeface="Tw Cen MT" panose="020B0602020104020603" pitchFamily="34" charset="0"/>
              </a:rPr>
              <a:t>kimike</a:t>
            </a:r>
            <a:r>
              <a:rPr lang="en-US" dirty="0">
                <a:latin typeface="Tw Cen MT" panose="020B0602020104020603" pitchFamily="34" charset="0"/>
              </a:rPr>
              <a:t> </a:t>
            </a:r>
            <a:r>
              <a:rPr lang="en-US" dirty="0" err="1">
                <a:latin typeface="Tw Cen MT" panose="020B0602020104020603" pitchFamily="34" charset="0"/>
              </a:rPr>
              <a:t>dallohet</a:t>
            </a:r>
            <a:r>
              <a:rPr lang="en-US" dirty="0">
                <a:latin typeface="Tw Cen MT" panose="020B0602020104020603" pitchFamily="34" charset="0"/>
              </a:rPr>
              <a:t> midis </a:t>
            </a:r>
            <a:r>
              <a:rPr lang="en-US" dirty="0" err="1">
                <a:latin typeface="Tw Cen MT" panose="020B0602020104020603" pitchFamily="34" charset="0"/>
              </a:rPr>
              <a:t>te</a:t>
            </a:r>
            <a:r>
              <a:rPr lang="en-US" dirty="0">
                <a:latin typeface="Tw Cen MT" panose="020B0602020104020603" pitchFamily="34" charset="0"/>
              </a:rPr>
              <a:t> </a:t>
            </a:r>
            <a:r>
              <a:rPr lang="en-US" dirty="0" err="1">
                <a:latin typeface="Tw Cen MT" panose="020B0602020104020603" pitchFamily="34" charset="0"/>
              </a:rPr>
              <a:t>tjerave</a:t>
            </a:r>
            <a:r>
              <a:rPr lang="en-US" dirty="0">
                <a:latin typeface="Tw Cen MT" panose="020B0602020104020603" pitchFamily="34" charset="0"/>
              </a:rPr>
              <a:t> </a:t>
            </a:r>
            <a:r>
              <a:rPr lang="en-US" dirty="0" err="1">
                <a:latin typeface="Tw Cen MT" panose="020B0602020104020603" pitchFamily="34" charset="0"/>
              </a:rPr>
              <a:t>fieri</a:t>
            </a:r>
            <a:r>
              <a:rPr lang="en-US" dirty="0">
                <a:latin typeface="Tw Cen MT" panose="020B0602020104020603" pitchFamily="34" charset="0"/>
              </a:rPr>
              <a:t>, me </a:t>
            </a:r>
            <a:r>
              <a:rPr lang="en-US" dirty="0" err="1">
                <a:latin typeface="Tw Cen MT" panose="020B0602020104020603" pitchFamily="34" charset="0"/>
              </a:rPr>
              <a:t>prodhimin</a:t>
            </a:r>
            <a:r>
              <a:rPr lang="en-US" dirty="0">
                <a:latin typeface="Tw Cen MT" panose="020B0602020104020603" pitchFamily="34" charset="0"/>
              </a:rPr>
              <a:t> e </a:t>
            </a:r>
            <a:r>
              <a:rPr lang="en-US" dirty="0" err="1">
                <a:latin typeface="Tw Cen MT" panose="020B0602020104020603" pitchFamily="34" charset="0"/>
              </a:rPr>
              <a:t>plehrave</a:t>
            </a:r>
            <a:r>
              <a:rPr lang="en-US" dirty="0">
                <a:latin typeface="Tw Cen MT" panose="020B0602020104020603" pitchFamily="34" charset="0"/>
              </a:rPr>
              <a:t> </a:t>
            </a:r>
            <a:r>
              <a:rPr lang="en-US" dirty="0" err="1">
                <a:latin typeface="Tw Cen MT" panose="020B0602020104020603" pitchFamily="34" charset="0"/>
              </a:rPr>
              <a:t>kimike</a:t>
            </a:r>
            <a:r>
              <a:rPr lang="en-US" dirty="0">
                <a:latin typeface="Tw Cen MT" panose="020B0602020104020603" pitchFamily="34" charset="0"/>
              </a:rPr>
              <a:t> </a:t>
            </a:r>
            <a:r>
              <a:rPr lang="en-US" dirty="0" err="1">
                <a:latin typeface="Tw Cen MT" panose="020B0602020104020603" pitchFamily="34" charset="0"/>
              </a:rPr>
              <a:t>dhe</a:t>
            </a:r>
            <a:r>
              <a:rPr lang="en-US" dirty="0">
                <a:latin typeface="Tw Cen MT" panose="020B0602020104020603" pitchFamily="34" charset="0"/>
              </a:rPr>
              <a:t> </a:t>
            </a:r>
            <a:r>
              <a:rPr lang="en-US" dirty="0" err="1">
                <a:latin typeface="Tw Cen MT" panose="020B0602020104020603" pitchFamily="34" charset="0"/>
              </a:rPr>
              <a:t>te</a:t>
            </a:r>
            <a:r>
              <a:rPr lang="en-US" dirty="0">
                <a:latin typeface="Tw Cen MT" panose="020B0602020104020603" pitchFamily="34" charset="0"/>
              </a:rPr>
              <a:t> </a:t>
            </a:r>
            <a:r>
              <a:rPr lang="en-US" dirty="0" err="1">
                <a:latin typeface="Tw Cen MT" panose="020B0602020104020603" pitchFamily="34" charset="0"/>
              </a:rPr>
              <a:t>acideve</a:t>
            </a:r>
            <a:r>
              <a:rPr lang="en-US" dirty="0">
                <a:latin typeface="Tw Cen MT" panose="020B0602020104020603" pitchFamily="34" charset="0"/>
              </a:rPr>
              <a:t>. Ne </a:t>
            </a:r>
            <a:r>
              <a:rPr lang="en-US" dirty="0" err="1">
                <a:latin typeface="Tw Cen MT" panose="020B0602020104020603" pitchFamily="34" charset="0"/>
              </a:rPr>
              <a:t>pjesen</a:t>
            </a:r>
            <a:r>
              <a:rPr lang="en-US" dirty="0">
                <a:latin typeface="Tw Cen MT" panose="020B0602020104020603" pitchFamily="34" charset="0"/>
              </a:rPr>
              <a:t> </a:t>
            </a:r>
            <a:r>
              <a:rPr lang="en-US" dirty="0" err="1">
                <a:latin typeface="Tw Cen MT" panose="020B0602020104020603" pitchFamily="34" charset="0"/>
              </a:rPr>
              <a:t>veriore</a:t>
            </a:r>
            <a:r>
              <a:rPr lang="en-US" dirty="0">
                <a:latin typeface="Tw Cen MT" panose="020B0602020104020603" pitchFamily="34" charset="0"/>
              </a:rPr>
              <a:t> </a:t>
            </a:r>
            <a:r>
              <a:rPr lang="en-US" dirty="0" err="1">
                <a:latin typeface="Tw Cen MT" panose="020B0602020104020603" pitchFamily="34" charset="0"/>
              </a:rPr>
              <a:t>te</a:t>
            </a:r>
            <a:r>
              <a:rPr lang="en-US" dirty="0">
                <a:latin typeface="Tw Cen MT" panose="020B0602020104020603" pitchFamily="34" charset="0"/>
              </a:rPr>
              <a:t> </a:t>
            </a:r>
            <a:r>
              <a:rPr lang="en-US" dirty="0" err="1">
                <a:latin typeface="Tw Cen MT" panose="020B0602020104020603" pitchFamily="34" charset="0"/>
              </a:rPr>
              <a:t>rajonit</a:t>
            </a:r>
            <a:r>
              <a:rPr lang="en-US" dirty="0">
                <a:latin typeface="Tw Cen MT" panose="020B0602020104020603" pitchFamily="34" charset="0"/>
              </a:rPr>
              <a:t> </a:t>
            </a:r>
            <a:r>
              <a:rPr lang="en-US" dirty="0" err="1">
                <a:latin typeface="Tw Cen MT" panose="020B0602020104020603" pitchFamily="34" charset="0"/>
              </a:rPr>
              <a:t>dallohen</a:t>
            </a:r>
            <a:r>
              <a:rPr lang="en-US" dirty="0">
                <a:latin typeface="Tw Cen MT" panose="020B0602020104020603" pitchFamily="34" charset="0"/>
              </a:rPr>
              <a:t> </a:t>
            </a:r>
            <a:r>
              <a:rPr lang="en-US" dirty="0" err="1">
                <a:latin typeface="Tw Cen MT" panose="020B0602020104020603" pitchFamily="34" charset="0"/>
              </a:rPr>
              <a:t>si</a:t>
            </a:r>
            <a:r>
              <a:rPr lang="en-US" dirty="0">
                <a:latin typeface="Tw Cen MT" panose="020B0602020104020603" pitchFamily="34" charset="0"/>
              </a:rPr>
              <a:t> </a:t>
            </a:r>
            <a:r>
              <a:rPr lang="en-US" dirty="0" err="1">
                <a:latin typeface="Tw Cen MT" panose="020B0602020104020603" pitchFamily="34" charset="0"/>
              </a:rPr>
              <a:t>qendra</a:t>
            </a:r>
            <a:r>
              <a:rPr lang="en-US" dirty="0">
                <a:latin typeface="Tw Cen MT" panose="020B0602020104020603" pitchFamily="34" charset="0"/>
              </a:rPr>
              <a:t> </a:t>
            </a:r>
            <a:r>
              <a:rPr lang="en-US" dirty="0" err="1">
                <a:latin typeface="Tw Cen MT" panose="020B0602020104020603" pitchFamily="34" charset="0"/>
              </a:rPr>
              <a:t>industriale</a:t>
            </a:r>
            <a:r>
              <a:rPr lang="en-US" dirty="0">
                <a:latin typeface="Tw Cen MT" panose="020B0602020104020603" pitchFamily="34" charset="0"/>
              </a:rPr>
              <a:t> Shkodra, per </a:t>
            </a:r>
            <a:r>
              <a:rPr lang="en-US" dirty="0" err="1">
                <a:latin typeface="Tw Cen MT" panose="020B0602020104020603" pitchFamily="34" charset="0"/>
              </a:rPr>
              <a:t>prodhimin</a:t>
            </a:r>
            <a:r>
              <a:rPr lang="en-US" dirty="0">
                <a:latin typeface="Tw Cen MT" panose="020B0602020104020603" pitchFamily="34" charset="0"/>
              </a:rPr>
              <a:t> e </a:t>
            </a:r>
            <a:r>
              <a:rPr lang="en-US" dirty="0" err="1">
                <a:latin typeface="Tw Cen MT" panose="020B0602020104020603" pitchFamily="34" charset="0"/>
              </a:rPr>
              <a:t>telave</a:t>
            </a:r>
            <a:r>
              <a:rPr lang="en-US" dirty="0">
                <a:latin typeface="Tw Cen MT" panose="020B0602020104020603" pitchFamily="34" charset="0"/>
              </a:rPr>
              <a:t> </a:t>
            </a:r>
            <a:r>
              <a:rPr lang="en-US" dirty="0" err="1">
                <a:latin typeface="Tw Cen MT" panose="020B0602020104020603" pitchFamily="34" charset="0"/>
              </a:rPr>
              <a:t>makinerive,kepuceve</a:t>
            </a:r>
            <a:r>
              <a:rPr lang="en-US" dirty="0">
                <a:latin typeface="Tw Cen MT" panose="020B0602020104020603" pitchFamily="34" charset="0"/>
              </a:rPr>
              <a:t> </a:t>
            </a:r>
            <a:r>
              <a:rPr lang="en-US" dirty="0" err="1">
                <a:latin typeface="Tw Cen MT" panose="020B0602020104020603" pitchFamily="34" charset="0"/>
              </a:rPr>
              <a:t>etj</a:t>
            </a:r>
            <a:r>
              <a:rPr lang="en-US" dirty="0">
                <a:latin typeface="Tw Cen MT" panose="020B0602020104020603" pitchFamily="34" charset="0"/>
              </a:rPr>
              <a:t>; Laci, me </a:t>
            </a:r>
            <a:r>
              <a:rPr lang="en-US" dirty="0" err="1">
                <a:latin typeface="Tw Cen MT" panose="020B0602020104020603" pitchFamily="34" charset="0"/>
              </a:rPr>
              <a:t>kombinatin</a:t>
            </a:r>
            <a:r>
              <a:rPr lang="en-US" dirty="0">
                <a:latin typeface="Tw Cen MT" panose="020B0602020104020603" pitchFamily="34" charset="0"/>
              </a:rPr>
              <a:t> Kimiko-</a:t>
            </a:r>
            <a:r>
              <a:rPr lang="en-US" dirty="0" err="1">
                <a:latin typeface="Tw Cen MT" panose="020B0602020104020603" pitchFamily="34" charset="0"/>
              </a:rPr>
              <a:t>metalurgjik</a:t>
            </a:r>
            <a:r>
              <a:rPr lang="en-US" dirty="0">
                <a:latin typeface="Tw Cen MT" panose="020B0602020104020603" pitchFamily="34" charset="0"/>
              </a:rPr>
              <a:t> </a:t>
            </a:r>
            <a:r>
              <a:rPr lang="en-US" dirty="0" err="1">
                <a:latin typeface="Tw Cen MT" panose="020B0602020104020603" pitchFamily="34" charset="0"/>
              </a:rPr>
              <a:t>dhe</a:t>
            </a:r>
            <a:r>
              <a:rPr lang="en-US" dirty="0">
                <a:latin typeface="Tw Cen MT" panose="020B0602020104020603" pitchFamily="34" charset="0"/>
              </a:rPr>
              <a:t> </a:t>
            </a:r>
            <a:r>
              <a:rPr lang="en-US" dirty="0" err="1">
                <a:latin typeface="Tw Cen MT" panose="020B0602020104020603" pitchFamily="34" charset="0"/>
              </a:rPr>
              <a:t>fushe</a:t>
            </a:r>
            <a:r>
              <a:rPr lang="en-US" dirty="0">
                <a:latin typeface="Tw Cen MT" panose="020B0602020104020603" pitchFamily="34" charset="0"/>
              </a:rPr>
              <a:t> </a:t>
            </a:r>
            <a:r>
              <a:rPr lang="en-US" dirty="0" err="1">
                <a:latin typeface="Tw Cen MT" panose="020B0602020104020603" pitchFamily="34" charset="0"/>
              </a:rPr>
              <a:t>kruja</a:t>
            </a:r>
            <a:r>
              <a:rPr lang="en-US" dirty="0">
                <a:latin typeface="Tw Cen MT" panose="020B0602020104020603" pitchFamily="34" charset="0"/>
              </a:rPr>
              <a:t> per </a:t>
            </a:r>
            <a:r>
              <a:rPr lang="en-US" dirty="0" err="1">
                <a:latin typeface="Tw Cen MT" panose="020B0602020104020603" pitchFamily="34" charset="0"/>
              </a:rPr>
              <a:t>prodhimin</a:t>
            </a:r>
            <a:r>
              <a:rPr lang="en-US" dirty="0">
                <a:latin typeface="Tw Cen MT" panose="020B0602020104020603" pitchFamily="34" charset="0"/>
              </a:rPr>
              <a:t> e </a:t>
            </a:r>
            <a:r>
              <a:rPr lang="en-US" dirty="0" err="1">
                <a:latin typeface="Tw Cen MT" panose="020B0602020104020603" pitchFamily="34" charset="0"/>
              </a:rPr>
              <a:t>cimentos</a:t>
            </a:r>
            <a:r>
              <a:rPr lang="en-US" dirty="0">
                <a:latin typeface="Tw Cen MT" panose="020B0602020104020603" pitchFamily="34" charset="0"/>
              </a:rPr>
              <a:t>.</a:t>
            </a:r>
          </a:p>
        </p:txBody>
      </p:sp>
    </p:spTree>
    <p:extLst>
      <p:ext uri="{BB962C8B-B14F-4D97-AF65-F5344CB8AC3E}">
        <p14:creationId xmlns:p14="http://schemas.microsoft.com/office/powerpoint/2010/main" val="32088762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0D47C4-3800-4D0E-B822-70FB1E77C6A7}"/>
              </a:ext>
            </a:extLst>
          </p:cNvPr>
          <p:cNvSpPr>
            <a:spLocks noGrp="1"/>
          </p:cNvSpPr>
          <p:nvPr>
            <p:ph type="title"/>
          </p:nvPr>
        </p:nvSpPr>
        <p:spPr>
          <a:xfrm>
            <a:off x="838200" y="365125"/>
            <a:ext cx="10515600" cy="1046425"/>
          </a:xfrm>
        </p:spPr>
        <p:txBody>
          <a:bodyPr>
            <a:normAutofit/>
          </a:bodyPr>
          <a:lstStyle/>
          <a:p>
            <a:pPr algn="ctr"/>
            <a:r>
              <a:rPr lang="en-US" sz="4000" dirty="0" err="1">
                <a:latin typeface="Arial Rounded MT Bold" panose="020F0704030504030204" pitchFamily="34" charset="0"/>
              </a:rPr>
              <a:t>Trashegimia</a:t>
            </a:r>
            <a:r>
              <a:rPr lang="en-US" sz="4000" dirty="0">
                <a:latin typeface="Arial Rounded MT Bold" panose="020F0704030504030204" pitchFamily="34" charset="0"/>
              </a:rPr>
              <a:t> </a:t>
            </a:r>
            <a:r>
              <a:rPr lang="en-US" sz="4000" dirty="0" err="1">
                <a:latin typeface="Arial Rounded MT Bold" panose="020F0704030504030204" pitchFamily="34" charset="0"/>
              </a:rPr>
              <a:t>Kulturore</a:t>
            </a:r>
            <a:endParaRPr lang="en-US" sz="4000" dirty="0">
              <a:latin typeface="Arial Rounded MT Bold" panose="020F0704030504030204" pitchFamily="34" charset="0"/>
            </a:endParaRPr>
          </a:p>
        </p:txBody>
      </p:sp>
      <p:sp>
        <p:nvSpPr>
          <p:cNvPr id="3" name="Content Placeholder 2">
            <a:extLst>
              <a:ext uri="{FF2B5EF4-FFF2-40B4-BE49-F238E27FC236}">
                <a16:creationId xmlns:a16="http://schemas.microsoft.com/office/drawing/2014/main" id="{0398E7E2-1471-4091-B900-C4D5EE37A4D5}"/>
              </a:ext>
            </a:extLst>
          </p:cNvPr>
          <p:cNvSpPr>
            <a:spLocks noGrp="1"/>
          </p:cNvSpPr>
          <p:nvPr>
            <p:ph idx="1"/>
          </p:nvPr>
        </p:nvSpPr>
        <p:spPr>
          <a:xfrm>
            <a:off x="1841377" y="1701338"/>
            <a:ext cx="4701466" cy="4351338"/>
          </a:xfrm>
        </p:spPr>
        <p:txBody>
          <a:bodyPr>
            <a:normAutofit fontScale="92500"/>
          </a:bodyPr>
          <a:lstStyle/>
          <a:p>
            <a:pPr marL="0" indent="0">
              <a:buNone/>
            </a:pPr>
            <a:r>
              <a:rPr lang="en-US" sz="2400" dirty="0">
                <a:latin typeface="Bahnschrift Light" panose="020B0502040204020203" pitchFamily="34" charset="0"/>
              </a:rPr>
              <a:t>Si </a:t>
            </a:r>
            <a:r>
              <a:rPr lang="en-US" sz="2400" dirty="0" err="1">
                <a:latin typeface="Bahnschrift Light" panose="020B0502040204020203" pitchFamily="34" charset="0"/>
              </a:rPr>
              <a:t>pasoje</a:t>
            </a:r>
            <a:r>
              <a:rPr lang="en-US" sz="2400" dirty="0">
                <a:latin typeface="Bahnschrift Light" panose="020B0502040204020203" pitchFamily="34" charset="0"/>
              </a:rPr>
              <a:t> e </a:t>
            </a:r>
            <a:r>
              <a:rPr lang="en-US" sz="2400" dirty="0" err="1">
                <a:latin typeface="Bahnschrift Light" panose="020B0502040204020203" pitchFamily="34" charset="0"/>
              </a:rPr>
              <a:t>kushteve</a:t>
            </a:r>
            <a:r>
              <a:rPr lang="en-US" sz="2400" dirty="0">
                <a:latin typeface="Bahnschrift Light" panose="020B0502040204020203" pitchFamily="34" charset="0"/>
              </a:rPr>
              <a:t> </a:t>
            </a:r>
            <a:r>
              <a:rPr lang="en-US" sz="2400" dirty="0" err="1">
                <a:latin typeface="Bahnschrift Light" panose="020B0502040204020203" pitchFamily="34" charset="0"/>
              </a:rPr>
              <a:t>historiko-kulturor</a:t>
            </a:r>
            <a:r>
              <a:rPr lang="en-US" sz="2400" dirty="0">
                <a:latin typeface="Bahnschrift Light" panose="020B0502040204020203" pitchFamily="34" charset="0"/>
              </a:rPr>
              <a:t> </a:t>
            </a:r>
            <a:r>
              <a:rPr lang="en-US" sz="2400" dirty="0" err="1">
                <a:latin typeface="Bahnschrift Light" panose="020B0502040204020203" pitchFamily="34" charset="0"/>
              </a:rPr>
              <a:t>rajoni</a:t>
            </a:r>
            <a:r>
              <a:rPr lang="en-US" sz="2400" dirty="0">
                <a:latin typeface="Bahnschrift Light" panose="020B0502040204020203" pitchFamily="34" charset="0"/>
              </a:rPr>
              <a:t> </a:t>
            </a:r>
            <a:r>
              <a:rPr lang="en-US" sz="2400" dirty="0" err="1">
                <a:latin typeface="Bahnschrift Light" panose="020B0502040204020203" pitchFamily="34" charset="0"/>
              </a:rPr>
              <a:t>Perendimor</a:t>
            </a:r>
            <a:r>
              <a:rPr lang="en-US" sz="2400" dirty="0">
                <a:latin typeface="Bahnschrift Light" panose="020B0502040204020203" pitchFamily="34" charset="0"/>
              </a:rPr>
              <a:t> </a:t>
            </a:r>
            <a:r>
              <a:rPr lang="en-US" sz="2400" dirty="0" err="1">
                <a:latin typeface="Bahnschrift Light" panose="020B0502040204020203" pitchFamily="34" charset="0"/>
              </a:rPr>
              <a:t>ofron</a:t>
            </a:r>
            <a:r>
              <a:rPr lang="en-US" sz="2400" dirty="0">
                <a:latin typeface="Bahnschrift Light" panose="020B0502040204020203" pitchFamily="34" charset="0"/>
              </a:rPr>
              <a:t> </a:t>
            </a:r>
            <a:r>
              <a:rPr lang="en-US" sz="2400" dirty="0" err="1">
                <a:latin typeface="Bahnschrift Light" panose="020B0502040204020203" pitchFamily="34" charset="0"/>
              </a:rPr>
              <a:t>nje</a:t>
            </a:r>
            <a:r>
              <a:rPr lang="en-US" sz="2400" dirty="0">
                <a:latin typeface="Bahnschrift Light" panose="020B0502040204020203" pitchFamily="34" charset="0"/>
              </a:rPr>
              <a:t> </a:t>
            </a:r>
            <a:r>
              <a:rPr lang="en-US" sz="2400" dirty="0" err="1">
                <a:latin typeface="Bahnschrift Light" panose="020B0502040204020203" pitchFamily="34" charset="0"/>
              </a:rPr>
              <a:t>larmi</a:t>
            </a:r>
            <a:r>
              <a:rPr lang="en-US" sz="2400" dirty="0">
                <a:latin typeface="Bahnschrift Light" panose="020B0502040204020203" pitchFamily="34" charset="0"/>
              </a:rPr>
              <a:t> </a:t>
            </a:r>
            <a:r>
              <a:rPr lang="en-US" sz="2400" dirty="0" err="1">
                <a:latin typeface="Bahnschrift Light" panose="020B0502040204020203" pitchFamily="34" charset="0"/>
              </a:rPr>
              <a:t>te</a:t>
            </a:r>
            <a:r>
              <a:rPr lang="en-US" sz="2400" dirty="0">
                <a:latin typeface="Bahnschrift Light" panose="020B0502040204020203" pitchFamily="34" charset="0"/>
              </a:rPr>
              <a:t> </a:t>
            </a:r>
            <a:r>
              <a:rPr lang="en-US" sz="2400" dirty="0" err="1">
                <a:latin typeface="Bahnschrift Light" panose="020B0502040204020203" pitchFamily="34" charset="0"/>
              </a:rPr>
              <a:t>vendeve</a:t>
            </a:r>
            <a:r>
              <a:rPr lang="en-US" sz="2400" dirty="0">
                <a:latin typeface="Bahnschrift Light" panose="020B0502040204020203" pitchFamily="34" charset="0"/>
              </a:rPr>
              <a:t> </a:t>
            </a:r>
            <a:r>
              <a:rPr lang="en-US" sz="2400" dirty="0" err="1">
                <a:latin typeface="Bahnschrift Light" panose="020B0502040204020203" pitchFamily="34" charset="0"/>
              </a:rPr>
              <a:t>historike</a:t>
            </a:r>
            <a:r>
              <a:rPr lang="en-US" sz="2400" dirty="0">
                <a:latin typeface="Bahnschrift Light" panose="020B0502040204020203" pitchFamily="34" charset="0"/>
              </a:rPr>
              <a:t> </a:t>
            </a:r>
            <a:r>
              <a:rPr lang="en-US" sz="2400" dirty="0" err="1">
                <a:latin typeface="Bahnschrift Light" panose="020B0502040204020203" pitchFamily="34" charset="0"/>
              </a:rPr>
              <a:t>dhe</a:t>
            </a:r>
            <a:r>
              <a:rPr lang="en-US" sz="2400" dirty="0">
                <a:latin typeface="Bahnschrift Light" panose="020B0502040204020203" pitchFamily="34" charset="0"/>
              </a:rPr>
              <a:t> </a:t>
            </a:r>
            <a:r>
              <a:rPr lang="en-US" sz="2400" dirty="0" err="1">
                <a:latin typeface="Bahnschrift Light" panose="020B0502040204020203" pitchFamily="34" charset="0"/>
              </a:rPr>
              <a:t>siteve</a:t>
            </a:r>
            <a:r>
              <a:rPr lang="en-US" sz="2400" dirty="0">
                <a:latin typeface="Bahnschrift Light" panose="020B0502040204020203" pitchFamily="34" charset="0"/>
              </a:rPr>
              <a:t> </a:t>
            </a:r>
            <a:r>
              <a:rPr lang="en-US" sz="2400" dirty="0" err="1">
                <a:latin typeface="Bahnschrift Light" panose="020B0502040204020203" pitchFamily="34" charset="0"/>
              </a:rPr>
              <a:t>arkeologjike</a:t>
            </a:r>
            <a:r>
              <a:rPr lang="en-US" sz="2400" dirty="0">
                <a:latin typeface="Bahnschrift Light" panose="020B0502040204020203" pitchFamily="34" charset="0"/>
              </a:rPr>
              <a:t> </a:t>
            </a:r>
            <a:r>
              <a:rPr lang="en-US" sz="2400" dirty="0" err="1">
                <a:latin typeface="Bahnschrift Light" panose="020B0502040204020203" pitchFamily="34" charset="0"/>
              </a:rPr>
              <a:t>si</a:t>
            </a:r>
            <a:r>
              <a:rPr lang="en-US" sz="2400" dirty="0">
                <a:latin typeface="Bahnschrift Light" panose="020B0502040204020203" pitchFamily="34" charset="0"/>
              </a:rPr>
              <a:t> </a:t>
            </a:r>
            <a:r>
              <a:rPr lang="en-US" sz="2400" dirty="0" err="1">
                <a:latin typeface="Bahnschrift Light" panose="020B0502040204020203" pitchFamily="34" charset="0"/>
              </a:rPr>
              <a:t>edhe</a:t>
            </a:r>
            <a:r>
              <a:rPr lang="en-US" sz="2400" dirty="0">
                <a:latin typeface="Bahnschrift Light" panose="020B0502040204020203" pitchFamily="34" charset="0"/>
              </a:rPr>
              <a:t> </a:t>
            </a:r>
            <a:r>
              <a:rPr lang="en-US" sz="2400" dirty="0" err="1">
                <a:latin typeface="Bahnschrift Light" panose="020B0502040204020203" pitchFamily="34" charset="0"/>
              </a:rPr>
              <a:t>te</a:t>
            </a:r>
            <a:r>
              <a:rPr lang="en-US" sz="2400" dirty="0">
                <a:latin typeface="Bahnschrift Light" panose="020B0502040204020203" pitchFamily="34" charset="0"/>
              </a:rPr>
              <a:t> </a:t>
            </a:r>
            <a:r>
              <a:rPr lang="en-US" sz="2400" dirty="0" err="1">
                <a:latin typeface="Bahnschrift Light" panose="020B0502040204020203" pitchFamily="34" charset="0"/>
              </a:rPr>
              <a:t>zonave</a:t>
            </a:r>
            <a:r>
              <a:rPr lang="en-US" sz="2400" dirty="0">
                <a:latin typeface="Bahnschrift Light" panose="020B0502040204020203" pitchFamily="34" charset="0"/>
              </a:rPr>
              <a:t> </a:t>
            </a:r>
            <a:r>
              <a:rPr lang="en-US" sz="2400" dirty="0" err="1">
                <a:latin typeface="Bahnschrift Light" panose="020B0502040204020203" pitchFamily="34" charset="0"/>
              </a:rPr>
              <a:t>te</a:t>
            </a:r>
            <a:r>
              <a:rPr lang="en-US" sz="2400" dirty="0">
                <a:latin typeface="Bahnschrift Light" panose="020B0502040204020203" pitchFamily="34" charset="0"/>
              </a:rPr>
              <a:t> </a:t>
            </a:r>
            <a:r>
              <a:rPr lang="en-US" sz="2400" dirty="0" err="1">
                <a:latin typeface="Bahnschrift Light" panose="020B0502040204020203" pitchFamily="34" charset="0"/>
              </a:rPr>
              <a:t>mbrojtura</a:t>
            </a:r>
            <a:r>
              <a:rPr lang="en-US" sz="2400" dirty="0">
                <a:latin typeface="Bahnschrift Light" panose="020B0502040204020203" pitchFamily="34" charset="0"/>
              </a:rPr>
              <a:t> </a:t>
            </a:r>
            <a:r>
              <a:rPr lang="en-US" sz="2400" dirty="0" err="1">
                <a:latin typeface="Bahnschrift Light" panose="020B0502040204020203" pitchFamily="34" charset="0"/>
              </a:rPr>
              <a:t>edhe</a:t>
            </a:r>
            <a:r>
              <a:rPr lang="en-US" sz="2400" dirty="0">
                <a:latin typeface="Bahnschrift Light" panose="020B0502040204020203" pitchFamily="34" charset="0"/>
              </a:rPr>
              <a:t> </a:t>
            </a:r>
            <a:r>
              <a:rPr lang="en-US" sz="2400" dirty="0" err="1">
                <a:latin typeface="Bahnschrift Light" panose="020B0502040204020203" pitchFamily="34" charset="0"/>
              </a:rPr>
              <a:t>nje</a:t>
            </a:r>
            <a:r>
              <a:rPr lang="en-US" sz="2400" dirty="0">
                <a:latin typeface="Bahnschrift Light" panose="020B0502040204020203" pitchFamily="34" charset="0"/>
              </a:rPr>
              <a:t> </a:t>
            </a:r>
            <a:r>
              <a:rPr lang="en-US" sz="2400" dirty="0" err="1">
                <a:latin typeface="Bahnschrift Light" panose="020B0502040204020203" pitchFamily="34" charset="0"/>
              </a:rPr>
              <a:t>miks</a:t>
            </a:r>
            <a:r>
              <a:rPr lang="en-US" sz="2400" dirty="0">
                <a:latin typeface="Bahnschrift Light" panose="020B0502040204020203" pitchFamily="34" charset="0"/>
              </a:rPr>
              <a:t> I </a:t>
            </a:r>
            <a:r>
              <a:rPr lang="en-US" sz="2400" dirty="0" err="1">
                <a:latin typeface="Bahnschrift Light" panose="020B0502040204020203" pitchFamily="34" charset="0"/>
              </a:rPr>
              <a:t>kultures</a:t>
            </a:r>
            <a:r>
              <a:rPr lang="en-US" sz="2400" dirty="0">
                <a:latin typeface="Bahnschrift Light" panose="020B0502040204020203" pitchFamily="34" charset="0"/>
              </a:rPr>
              <a:t> </a:t>
            </a:r>
            <a:r>
              <a:rPr lang="en-US" sz="2400" dirty="0" err="1">
                <a:latin typeface="Bahnschrift Light" panose="020B0502040204020203" pitchFamily="34" charset="0"/>
              </a:rPr>
              <a:t>Shqiptare</a:t>
            </a:r>
            <a:r>
              <a:rPr lang="en-US" sz="2400" dirty="0">
                <a:latin typeface="Bahnschrift Light" panose="020B0502040204020203" pitchFamily="34" charset="0"/>
              </a:rPr>
              <a:t> duke u </a:t>
            </a:r>
            <a:r>
              <a:rPr lang="en-US" sz="2400" dirty="0" err="1">
                <a:latin typeface="Bahnschrift Light" panose="020B0502040204020203" pitchFamily="34" charset="0"/>
              </a:rPr>
              <a:t>nisur</a:t>
            </a:r>
            <a:r>
              <a:rPr lang="en-US" sz="2400" dirty="0">
                <a:latin typeface="Bahnschrift Light" panose="020B0502040204020203" pitchFamily="34" charset="0"/>
              </a:rPr>
              <a:t> </a:t>
            </a:r>
            <a:r>
              <a:rPr lang="en-US" sz="2400" dirty="0" err="1">
                <a:latin typeface="Bahnschrift Light" panose="020B0502040204020203" pitchFamily="34" charset="0"/>
              </a:rPr>
              <a:t>nga</a:t>
            </a:r>
            <a:r>
              <a:rPr lang="en-US" sz="2400" dirty="0">
                <a:latin typeface="Bahnschrift Light" panose="020B0502040204020203" pitchFamily="34" charset="0"/>
              </a:rPr>
              <a:t> </a:t>
            </a:r>
            <a:r>
              <a:rPr lang="en-US" sz="2400" dirty="0" err="1">
                <a:latin typeface="Bahnschrift Light" panose="020B0502040204020203" pitchFamily="34" charset="0"/>
              </a:rPr>
              <a:t>burrat</a:t>
            </a:r>
            <a:r>
              <a:rPr lang="en-US" sz="2400" dirty="0">
                <a:latin typeface="Bahnschrift Light" panose="020B0502040204020203" pitchFamily="34" charset="0"/>
              </a:rPr>
              <a:t> </a:t>
            </a:r>
            <a:r>
              <a:rPr lang="en-US" sz="2400" dirty="0" err="1">
                <a:latin typeface="Bahnschrift Light" panose="020B0502040204020203" pitchFamily="34" charset="0"/>
              </a:rPr>
              <a:t>shtatlarte</a:t>
            </a:r>
            <a:r>
              <a:rPr lang="en-US" sz="2400" dirty="0">
                <a:latin typeface="Bahnschrift Light" panose="020B0502040204020203" pitchFamily="34" charset="0"/>
              </a:rPr>
              <a:t> </a:t>
            </a:r>
            <a:r>
              <a:rPr lang="en-US" sz="2400" dirty="0" err="1">
                <a:latin typeface="Bahnschrift Light" panose="020B0502040204020203" pitchFamily="34" charset="0"/>
              </a:rPr>
              <a:t>dhe</a:t>
            </a:r>
            <a:r>
              <a:rPr lang="en-US" sz="2400" dirty="0">
                <a:latin typeface="Bahnschrift Light" panose="020B0502040204020203" pitchFamily="34" charset="0"/>
              </a:rPr>
              <a:t> </a:t>
            </a:r>
            <a:r>
              <a:rPr lang="en-US" sz="2400" dirty="0" err="1">
                <a:latin typeface="Bahnschrift Light" panose="020B0502040204020203" pitchFamily="34" charset="0"/>
              </a:rPr>
              <a:t>vashat</a:t>
            </a:r>
            <a:r>
              <a:rPr lang="en-US" sz="2400" dirty="0">
                <a:latin typeface="Bahnschrift Light" panose="020B0502040204020203" pitchFamily="34" charset="0"/>
              </a:rPr>
              <a:t> e </a:t>
            </a:r>
            <a:r>
              <a:rPr lang="en-US" sz="2400" dirty="0" err="1">
                <a:latin typeface="Bahnschrift Light" panose="020B0502040204020203" pitchFamily="34" charset="0"/>
              </a:rPr>
              <a:t>hijshme</a:t>
            </a:r>
            <a:r>
              <a:rPr lang="en-US" sz="2400" dirty="0">
                <a:latin typeface="Bahnschrift Light" panose="020B0502040204020203" pitchFamily="34" charset="0"/>
              </a:rPr>
              <a:t> ne Shkoder </a:t>
            </a:r>
            <a:r>
              <a:rPr lang="en-US" sz="2400" dirty="0" err="1">
                <a:latin typeface="Bahnschrift Light" panose="020B0502040204020203" pitchFamily="34" charset="0"/>
              </a:rPr>
              <a:t>deri</a:t>
            </a:r>
            <a:r>
              <a:rPr lang="en-US" sz="2400" dirty="0">
                <a:latin typeface="Bahnschrift Light" panose="020B0502040204020203" pitchFamily="34" charset="0"/>
              </a:rPr>
              <a:t> </a:t>
            </a:r>
            <a:r>
              <a:rPr lang="en-US" sz="2400" dirty="0" err="1">
                <a:latin typeface="Bahnschrift Light" panose="020B0502040204020203" pitchFamily="34" charset="0"/>
              </a:rPr>
              <a:t>tek</a:t>
            </a:r>
            <a:r>
              <a:rPr lang="en-US" sz="2400" dirty="0">
                <a:latin typeface="Bahnschrift Light" panose="020B0502040204020203" pitchFamily="34" charset="0"/>
              </a:rPr>
              <a:t> </a:t>
            </a:r>
            <a:r>
              <a:rPr lang="en-US" sz="2400" dirty="0" err="1">
                <a:latin typeface="Bahnschrift Light" panose="020B0502040204020203" pitchFamily="34" charset="0"/>
              </a:rPr>
              <a:t>Labet</a:t>
            </a:r>
            <a:r>
              <a:rPr lang="en-US" sz="2400" dirty="0">
                <a:latin typeface="Bahnschrift Light" panose="020B0502040204020203" pitchFamily="34" charset="0"/>
              </a:rPr>
              <a:t> me </a:t>
            </a:r>
            <a:r>
              <a:rPr lang="en-US" sz="2400" dirty="0" err="1">
                <a:latin typeface="Bahnschrift Light" panose="020B0502040204020203" pitchFamily="34" charset="0"/>
              </a:rPr>
              <a:t>Takiet</a:t>
            </a:r>
            <a:r>
              <a:rPr lang="en-US" sz="2400" dirty="0">
                <a:latin typeface="Bahnschrift Light" panose="020B0502040204020203" pitchFamily="34" charset="0"/>
              </a:rPr>
              <a:t> e </a:t>
            </a:r>
            <a:r>
              <a:rPr lang="en-US" sz="2400" dirty="0" err="1">
                <a:latin typeface="Bahnschrift Light" panose="020B0502040204020203" pitchFamily="34" charset="0"/>
              </a:rPr>
              <a:t>tyre</a:t>
            </a:r>
            <a:r>
              <a:rPr lang="en-US" sz="2400" dirty="0">
                <a:latin typeface="Bahnschrift Light" panose="020B0502040204020203" pitchFamily="34" charset="0"/>
              </a:rPr>
              <a:t> </a:t>
            </a:r>
            <a:r>
              <a:rPr lang="en-US" sz="2400" dirty="0" err="1">
                <a:latin typeface="Bahnschrift Light" panose="020B0502040204020203" pitchFamily="34" charset="0"/>
              </a:rPr>
              <a:t>karakteristike</a:t>
            </a:r>
            <a:r>
              <a:rPr lang="en-US" sz="2400" dirty="0">
                <a:latin typeface="Bahnschrift Light" panose="020B0502040204020203" pitchFamily="34" charset="0"/>
              </a:rPr>
              <a:t> ne Jug. Ne </a:t>
            </a:r>
            <a:r>
              <a:rPr lang="en-US" sz="2400" dirty="0" err="1">
                <a:latin typeface="Bahnschrift Light" panose="020B0502040204020203" pitchFamily="34" charset="0"/>
              </a:rPr>
              <a:t>slided</a:t>
            </a:r>
            <a:r>
              <a:rPr lang="en-US" sz="2400" dirty="0">
                <a:latin typeface="Bahnschrift Light" panose="020B0502040204020203" pitchFamily="34" charset="0"/>
              </a:rPr>
              <a:t> </a:t>
            </a:r>
            <a:r>
              <a:rPr lang="en-US" sz="2400" dirty="0" err="1">
                <a:latin typeface="Bahnschrift Light" panose="020B0502040204020203" pitchFamily="34" charset="0"/>
              </a:rPr>
              <a:t>qe</a:t>
            </a:r>
            <a:r>
              <a:rPr lang="en-US" sz="2400" dirty="0">
                <a:latin typeface="Bahnschrift Light" panose="020B0502040204020203" pitchFamily="34" charset="0"/>
              </a:rPr>
              <a:t> </a:t>
            </a:r>
            <a:r>
              <a:rPr lang="en-US" sz="2400" dirty="0" err="1">
                <a:latin typeface="Bahnschrift Light" panose="020B0502040204020203" pitchFamily="34" charset="0"/>
              </a:rPr>
              <a:t>vijojne</a:t>
            </a:r>
            <a:r>
              <a:rPr lang="en-US" sz="2400" dirty="0">
                <a:latin typeface="Bahnschrift Light" panose="020B0502040204020203" pitchFamily="34" charset="0"/>
              </a:rPr>
              <a:t> </a:t>
            </a:r>
            <a:r>
              <a:rPr lang="en-US" sz="2400" dirty="0" err="1">
                <a:latin typeface="Bahnschrift Light" panose="020B0502040204020203" pitchFamily="34" charset="0"/>
              </a:rPr>
              <a:t>une</a:t>
            </a:r>
            <a:r>
              <a:rPr lang="en-US" sz="2400" dirty="0">
                <a:latin typeface="Bahnschrift Light" panose="020B0502040204020203" pitchFamily="34" charset="0"/>
              </a:rPr>
              <a:t> do </a:t>
            </a:r>
            <a:r>
              <a:rPr lang="en-US" sz="2400" dirty="0" err="1">
                <a:latin typeface="Bahnschrift Light" panose="020B0502040204020203" pitchFamily="34" charset="0"/>
              </a:rPr>
              <a:t>te</a:t>
            </a:r>
            <a:r>
              <a:rPr lang="en-US" sz="2400" dirty="0">
                <a:latin typeface="Bahnschrift Light" panose="020B0502040204020203" pitchFamily="34" charset="0"/>
              </a:rPr>
              <a:t> </a:t>
            </a:r>
            <a:r>
              <a:rPr lang="en-US" sz="2400" dirty="0" err="1">
                <a:latin typeface="Bahnschrift Light" panose="020B0502040204020203" pitchFamily="34" charset="0"/>
              </a:rPr>
              <a:t>paraqes</a:t>
            </a:r>
            <a:r>
              <a:rPr lang="en-US" sz="2400" dirty="0">
                <a:latin typeface="Bahnschrift Light" panose="020B0502040204020203" pitchFamily="34" charset="0"/>
              </a:rPr>
              <a:t> </a:t>
            </a:r>
            <a:r>
              <a:rPr lang="en-US" sz="2400" dirty="0" err="1">
                <a:latin typeface="Bahnschrift Light" panose="020B0502040204020203" pitchFamily="34" charset="0"/>
              </a:rPr>
              <a:t>informacione</a:t>
            </a:r>
            <a:r>
              <a:rPr lang="en-US" sz="2400" dirty="0">
                <a:latin typeface="Bahnschrift Light" panose="020B0502040204020203" pitchFamily="34" charset="0"/>
              </a:rPr>
              <a:t> </a:t>
            </a:r>
            <a:r>
              <a:rPr lang="en-US" sz="2400" dirty="0" err="1">
                <a:latin typeface="Bahnschrift Light" panose="020B0502040204020203" pitchFamily="34" charset="0"/>
              </a:rPr>
              <a:t>te</a:t>
            </a:r>
            <a:r>
              <a:rPr lang="en-US" sz="2400" dirty="0">
                <a:latin typeface="Bahnschrift Light" panose="020B0502040204020203" pitchFamily="34" charset="0"/>
              </a:rPr>
              <a:t> </a:t>
            </a:r>
            <a:r>
              <a:rPr lang="en-US" sz="2400" dirty="0" err="1">
                <a:latin typeface="Bahnschrift Light" panose="020B0502040204020203" pitchFamily="34" charset="0"/>
              </a:rPr>
              <a:t>qytetit</a:t>
            </a:r>
            <a:r>
              <a:rPr lang="en-US" sz="2400" dirty="0">
                <a:latin typeface="Bahnschrift Light" panose="020B0502040204020203" pitchFamily="34" charset="0"/>
              </a:rPr>
              <a:t> </a:t>
            </a:r>
            <a:r>
              <a:rPr lang="en-US" sz="2400" dirty="0" err="1">
                <a:latin typeface="Bahnschrift Light" panose="020B0502040204020203" pitchFamily="34" charset="0"/>
              </a:rPr>
              <a:t>tim</a:t>
            </a:r>
            <a:r>
              <a:rPr lang="en-US" sz="2400" dirty="0">
                <a:latin typeface="Bahnschrift Light" panose="020B0502040204020203" pitchFamily="34" charset="0"/>
              </a:rPr>
              <a:t> </a:t>
            </a:r>
            <a:r>
              <a:rPr lang="en-US" sz="2400" dirty="0" err="1">
                <a:latin typeface="Bahnschrift Light" panose="020B0502040204020203" pitchFamily="34" charset="0"/>
              </a:rPr>
              <a:t>te</a:t>
            </a:r>
            <a:r>
              <a:rPr lang="en-US" sz="2400" dirty="0">
                <a:latin typeface="Bahnschrift Light" panose="020B0502040204020203" pitchFamily="34" charset="0"/>
              </a:rPr>
              <a:t> </a:t>
            </a:r>
            <a:r>
              <a:rPr lang="en-US" sz="2400" dirty="0" err="1">
                <a:latin typeface="Bahnschrift Light" panose="020B0502040204020203" pitchFamily="34" charset="0"/>
              </a:rPr>
              <a:t>preferuar</a:t>
            </a:r>
            <a:r>
              <a:rPr lang="en-US" sz="2400" dirty="0">
                <a:latin typeface="Bahnschrift Light" panose="020B0502040204020203" pitchFamily="34" charset="0"/>
              </a:rPr>
              <a:t> ne </a:t>
            </a:r>
            <a:r>
              <a:rPr lang="en-US" sz="2400" dirty="0" err="1">
                <a:latin typeface="Bahnschrift Light" panose="020B0502040204020203" pitchFamily="34" charset="0"/>
              </a:rPr>
              <a:t>kete</a:t>
            </a:r>
            <a:r>
              <a:rPr lang="en-US" sz="2400" dirty="0">
                <a:latin typeface="Bahnschrift Light" panose="020B0502040204020203" pitchFamily="34" charset="0"/>
              </a:rPr>
              <a:t> </a:t>
            </a:r>
            <a:r>
              <a:rPr lang="en-US" sz="2400" dirty="0" err="1">
                <a:latin typeface="Bahnschrift Light" panose="020B0502040204020203" pitchFamily="34" charset="0"/>
              </a:rPr>
              <a:t>rajon</a:t>
            </a:r>
            <a:r>
              <a:rPr lang="en-US" sz="2400" dirty="0">
                <a:latin typeface="Bahnschrift Light" panose="020B0502040204020203" pitchFamily="34" charset="0"/>
              </a:rPr>
              <a:t>.</a:t>
            </a:r>
          </a:p>
        </p:txBody>
      </p:sp>
      <p:pic>
        <p:nvPicPr>
          <p:cNvPr id="4" name="Picture 3">
            <a:extLst>
              <a:ext uri="{FF2B5EF4-FFF2-40B4-BE49-F238E27FC236}">
                <a16:creationId xmlns:a16="http://schemas.microsoft.com/office/drawing/2014/main" id="{81175E22-F66C-4374-8EB2-99148DD718AC}"/>
              </a:ext>
            </a:extLst>
          </p:cNvPr>
          <p:cNvPicPr>
            <a:picLocks noChangeAspect="1"/>
          </p:cNvPicPr>
          <p:nvPr/>
        </p:nvPicPr>
        <p:blipFill>
          <a:blip r:embed="rId2"/>
          <a:stretch>
            <a:fillRect/>
          </a:stretch>
        </p:blipFill>
        <p:spPr>
          <a:xfrm>
            <a:off x="7800512" y="1353806"/>
            <a:ext cx="2913725" cy="2647488"/>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5" name="Picture 4">
            <a:extLst>
              <a:ext uri="{FF2B5EF4-FFF2-40B4-BE49-F238E27FC236}">
                <a16:creationId xmlns:a16="http://schemas.microsoft.com/office/drawing/2014/main" id="{4A577529-8389-4A68-B853-A880307ABDA2}"/>
              </a:ext>
            </a:extLst>
          </p:cNvPr>
          <p:cNvPicPr>
            <a:picLocks noChangeAspect="1"/>
          </p:cNvPicPr>
          <p:nvPr/>
        </p:nvPicPr>
        <p:blipFill>
          <a:blip r:embed="rId3"/>
          <a:stretch>
            <a:fillRect/>
          </a:stretch>
        </p:blipFill>
        <p:spPr>
          <a:xfrm>
            <a:off x="8460419" y="4538747"/>
            <a:ext cx="3432699" cy="193089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68985519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C716C-DD20-4F53-BE6E-118D4D41B4FE}"/>
              </a:ext>
            </a:extLst>
          </p:cNvPr>
          <p:cNvSpPr>
            <a:spLocks noGrp="1"/>
          </p:cNvSpPr>
          <p:nvPr>
            <p:ph type="title"/>
          </p:nvPr>
        </p:nvSpPr>
        <p:spPr/>
        <p:txBody>
          <a:bodyPr/>
          <a:lstStyle/>
          <a:p>
            <a:pPr algn="ctr"/>
            <a:r>
              <a:rPr lang="en-US" dirty="0">
                <a:latin typeface="Arial Black" panose="020B0A04020102020204" pitchFamily="34" charset="0"/>
              </a:rPr>
              <a:t>Shkodra</a:t>
            </a:r>
          </a:p>
        </p:txBody>
      </p:sp>
      <p:sp>
        <p:nvSpPr>
          <p:cNvPr id="3" name="Content Placeholder 2">
            <a:extLst>
              <a:ext uri="{FF2B5EF4-FFF2-40B4-BE49-F238E27FC236}">
                <a16:creationId xmlns:a16="http://schemas.microsoft.com/office/drawing/2014/main" id="{A4AAA2BA-C5CF-4E46-88AE-4A90A74B7CFF}"/>
              </a:ext>
            </a:extLst>
          </p:cNvPr>
          <p:cNvSpPr>
            <a:spLocks noGrp="1"/>
          </p:cNvSpPr>
          <p:nvPr>
            <p:ph idx="1"/>
          </p:nvPr>
        </p:nvSpPr>
        <p:spPr>
          <a:xfrm>
            <a:off x="838200" y="1825625"/>
            <a:ext cx="4239827" cy="4351338"/>
          </a:xfrm>
        </p:spPr>
        <p:txBody>
          <a:bodyPr>
            <a:normAutofit fontScale="85000" lnSpcReduction="20000"/>
          </a:bodyPr>
          <a:lstStyle/>
          <a:p>
            <a:pPr marL="0" indent="0">
              <a:buNone/>
            </a:pPr>
            <a:r>
              <a:rPr lang="en-US" sz="2000" dirty="0">
                <a:latin typeface="Candara Light" panose="020E0502030303020204" pitchFamily="34" charset="0"/>
              </a:rPr>
              <a:t>Shkodra, </a:t>
            </a:r>
            <a:r>
              <a:rPr lang="en-US" sz="2000" dirty="0" err="1">
                <a:latin typeface="Candara Light" panose="020E0502030303020204" pitchFamily="34" charset="0"/>
              </a:rPr>
              <a:t>ky</a:t>
            </a:r>
            <a:r>
              <a:rPr lang="en-US" sz="2000" dirty="0">
                <a:latin typeface="Candara Light" panose="020E0502030303020204" pitchFamily="34" charset="0"/>
              </a:rPr>
              <a:t> </a:t>
            </a:r>
            <a:r>
              <a:rPr lang="en-US" sz="2000" dirty="0" err="1">
                <a:latin typeface="Candara Light" panose="020E0502030303020204" pitchFamily="34" charset="0"/>
              </a:rPr>
              <a:t>qytet</a:t>
            </a:r>
            <a:r>
              <a:rPr lang="en-US" sz="2000" dirty="0">
                <a:latin typeface="Candara Light" panose="020E0502030303020204" pitchFamily="34" charset="0"/>
              </a:rPr>
              <a:t> </a:t>
            </a:r>
            <a:r>
              <a:rPr lang="en-US" sz="2000" dirty="0" err="1">
                <a:latin typeface="Candara Light" panose="020E0502030303020204" pitchFamily="34" charset="0"/>
              </a:rPr>
              <a:t>i</a:t>
            </a:r>
            <a:r>
              <a:rPr lang="en-US" sz="2000" dirty="0">
                <a:latin typeface="Candara Light" panose="020E0502030303020204" pitchFamily="34" charset="0"/>
              </a:rPr>
              <a:t> </a:t>
            </a:r>
            <a:r>
              <a:rPr lang="en-US" sz="2000" dirty="0" err="1">
                <a:latin typeface="Candara Light" panose="020E0502030303020204" pitchFamily="34" charset="0"/>
              </a:rPr>
              <a:t>lashtë</a:t>
            </a:r>
            <a:r>
              <a:rPr lang="en-US" sz="2000" dirty="0">
                <a:latin typeface="Candara Light" panose="020E0502030303020204" pitchFamily="34" charset="0"/>
              </a:rPr>
              <a:t> 2500-vjeçar, </a:t>
            </a:r>
            <a:r>
              <a:rPr lang="en-US" sz="2000" dirty="0" err="1">
                <a:latin typeface="Candara Light" panose="020E0502030303020204" pitchFamily="34" charset="0"/>
              </a:rPr>
              <a:t>është</a:t>
            </a:r>
            <a:r>
              <a:rPr lang="en-US" sz="2000" dirty="0">
                <a:latin typeface="Candara Light" panose="020E0502030303020204" pitchFamily="34" charset="0"/>
              </a:rPr>
              <a:t> </a:t>
            </a:r>
            <a:r>
              <a:rPr lang="en-US" sz="2000" dirty="0" err="1">
                <a:latin typeface="Candara Light" panose="020E0502030303020204" pitchFamily="34" charset="0"/>
              </a:rPr>
              <a:t>një</a:t>
            </a:r>
            <a:r>
              <a:rPr lang="en-US" sz="2000" dirty="0">
                <a:latin typeface="Candara Light" panose="020E0502030303020204" pitchFamily="34" charset="0"/>
              </a:rPr>
              <a:t> </a:t>
            </a:r>
            <a:r>
              <a:rPr lang="en-US" sz="2000" dirty="0" err="1">
                <a:latin typeface="Candara Light" panose="020E0502030303020204" pitchFamily="34" charset="0"/>
              </a:rPr>
              <a:t>nga</a:t>
            </a:r>
            <a:r>
              <a:rPr lang="en-US" sz="2000" dirty="0">
                <a:latin typeface="Candara Light" panose="020E0502030303020204" pitchFamily="34" charset="0"/>
              </a:rPr>
              <a:t> </a:t>
            </a:r>
            <a:r>
              <a:rPr lang="en-US" sz="2000" dirty="0" err="1">
                <a:latin typeface="Candara Light" panose="020E0502030303020204" pitchFamily="34" charset="0"/>
              </a:rPr>
              <a:t>qendrat</a:t>
            </a:r>
            <a:r>
              <a:rPr lang="en-US" sz="2000" dirty="0">
                <a:latin typeface="Candara Light" panose="020E0502030303020204" pitchFamily="34" charset="0"/>
              </a:rPr>
              <a:t> </a:t>
            </a:r>
            <a:r>
              <a:rPr lang="en-US" sz="2000" dirty="0" err="1">
                <a:latin typeface="Candara Light" panose="020E0502030303020204" pitchFamily="34" charset="0"/>
              </a:rPr>
              <a:t>më</a:t>
            </a:r>
            <a:r>
              <a:rPr lang="en-US" sz="2000" dirty="0">
                <a:latin typeface="Candara Light" panose="020E0502030303020204" pitchFamily="34" charset="0"/>
              </a:rPr>
              <a:t> </a:t>
            </a:r>
            <a:r>
              <a:rPr lang="en-US" sz="2000" dirty="0" err="1">
                <a:latin typeface="Candara Light" panose="020E0502030303020204" pitchFamily="34" charset="0"/>
              </a:rPr>
              <a:t>të</a:t>
            </a:r>
            <a:r>
              <a:rPr lang="en-US" sz="2000" dirty="0">
                <a:latin typeface="Candara Light" panose="020E0502030303020204" pitchFamily="34" charset="0"/>
              </a:rPr>
              <a:t> </a:t>
            </a:r>
            <a:r>
              <a:rPr lang="en-US" sz="2000" dirty="0" err="1">
                <a:latin typeface="Candara Light" panose="020E0502030303020204" pitchFamily="34" charset="0"/>
              </a:rPr>
              <a:t>shquara</a:t>
            </a:r>
            <a:r>
              <a:rPr lang="en-US" sz="2000" dirty="0">
                <a:latin typeface="Candara Light" panose="020E0502030303020204" pitchFamily="34" charset="0"/>
              </a:rPr>
              <a:t> </a:t>
            </a:r>
            <a:r>
              <a:rPr lang="en-US" sz="2000" dirty="0" err="1">
                <a:latin typeface="Candara Light" panose="020E0502030303020204" pitchFamily="34" charset="0"/>
              </a:rPr>
              <a:t>qytetare</a:t>
            </a:r>
            <a:r>
              <a:rPr lang="en-US" sz="2000" dirty="0">
                <a:latin typeface="Candara Light" panose="020E0502030303020204" pitchFamily="34" charset="0"/>
              </a:rPr>
              <a:t> </a:t>
            </a:r>
            <a:r>
              <a:rPr lang="en-US" sz="2000" dirty="0" err="1">
                <a:latin typeface="Candara Light" panose="020E0502030303020204" pitchFamily="34" charset="0"/>
              </a:rPr>
              <a:t>të</a:t>
            </a:r>
            <a:r>
              <a:rPr lang="en-US" sz="2000" dirty="0">
                <a:latin typeface="Candara Light" panose="020E0502030303020204" pitchFamily="34" charset="0"/>
              </a:rPr>
              <a:t> </a:t>
            </a:r>
            <a:r>
              <a:rPr lang="en-US" sz="2000" dirty="0" err="1">
                <a:latin typeface="Candara Light" panose="020E0502030303020204" pitchFamily="34" charset="0"/>
              </a:rPr>
              <a:t>Shqipërisë</a:t>
            </a:r>
            <a:r>
              <a:rPr lang="en-US" sz="2000" dirty="0">
                <a:latin typeface="Candara Light" panose="020E0502030303020204" pitchFamily="34" charset="0"/>
              </a:rPr>
              <a:t> e </a:t>
            </a:r>
            <a:r>
              <a:rPr lang="en-US" sz="2000" dirty="0" err="1">
                <a:latin typeface="Candara Light" panose="020E0502030303020204" pitchFamily="34" charset="0"/>
              </a:rPr>
              <a:t>të</a:t>
            </a:r>
            <a:r>
              <a:rPr lang="en-US" sz="2000" dirty="0">
                <a:latin typeface="Candara Light" panose="020E0502030303020204" pitchFamily="34" charset="0"/>
              </a:rPr>
              <a:t> </a:t>
            </a:r>
            <a:r>
              <a:rPr lang="en-US" sz="2000" dirty="0" err="1">
                <a:latin typeface="Candara Light" panose="020E0502030303020204" pitchFamily="34" charset="0"/>
              </a:rPr>
              <a:t>Ballkanit</a:t>
            </a:r>
            <a:r>
              <a:rPr lang="en-US" sz="2000" dirty="0">
                <a:latin typeface="Candara Light" panose="020E0502030303020204" pitchFamily="34" charset="0"/>
              </a:rPr>
              <a:t>, </a:t>
            </a:r>
            <a:r>
              <a:rPr lang="en-US" sz="2000" dirty="0" err="1">
                <a:latin typeface="Candara Light" panose="020E0502030303020204" pitchFamily="34" charset="0"/>
              </a:rPr>
              <a:t>i</a:t>
            </a:r>
            <a:r>
              <a:rPr lang="en-US" sz="2000" dirty="0">
                <a:latin typeface="Candara Light" panose="020E0502030303020204" pitchFamily="34" charset="0"/>
              </a:rPr>
              <a:t> </a:t>
            </a:r>
            <a:r>
              <a:rPr lang="en-US" sz="2000" dirty="0" err="1">
                <a:latin typeface="Candara Light" panose="020E0502030303020204" pitchFamily="34" charset="0"/>
              </a:rPr>
              <a:t>njohur</a:t>
            </a:r>
            <a:r>
              <a:rPr lang="en-US" sz="2000" dirty="0">
                <a:latin typeface="Candara Light" panose="020E0502030303020204" pitchFamily="34" charset="0"/>
              </a:rPr>
              <a:t> </a:t>
            </a:r>
            <a:r>
              <a:rPr lang="en-US" sz="2000" dirty="0" err="1">
                <a:latin typeface="Candara Light" panose="020E0502030303020204" pitchFamily="34" charset="0"/>
              </a:rPr>
              <a:t>si</a:t>
            </a:r>
            <a:r>
              <a:rPr lang="en-US" sz="2000" dirty="0">
                <a:latin typeface="Candara Light" panose="020E0502030303020204" pitchFamily="34" charset="0"/>
              </a:rPr>
              <a:t> </a:t>
            </a:r>
            <a:r>
              <a:rPr lang="en-US" sz="2000" dirty="0" err="1">
                <a:latin typeface="Candara Light" panose="020E0502030303020204" pitchFamily="34" charset="0"/>
              </a:rPr>
              <a:t>kryeqendër</a:t>
            </a:r>
            <a:r>
              <a:rPr lang="en-US" sz="2000" dirty="0">
                <a:latin typeface="Candara Light" panose="020E0502030303020204" pitchFamily="34" charset="0"/>
              </a:rPr>
              <a:t> </a:t>
            </a:r>
            <a:r>
              <a:rPr lang="en-US" sz="2000" dirty="0" err="1">
                <a:latin typeface="Candara Light" panose="020E0502030303020204" pitchFamily="34" charset="0"/>
              </a:rPr>
              <a:t>tradicionale</a:t>
            </a:r>
            <a:r>
              <a:rPr lang="en-US" sz="2000" dirty="0">
                <a:latin typeface="Candara Light" panose="020E0502030303020204" pitchFamily="34" charset="0"/>
              </a:rPr>
              <a:t> e </a:t>
            </a:r>
            <a:r>
              <a:rPr lang="en-US" sz="2000" dirty="0" err="1">
                <a:latin typeface="Candara Light" panose="020E0502030303020204" pitchFamily="34" charset="0"/>
              </a:rPr>
              <a:t>kulturës</a:t>
            </a:r>
            <a:r>
              <a:rPr lang="en-US" sz="2000" dirty="0">
                <a:latin typeface="Candara Light" panose="020E0502030303020204" pitchFamily="34" charset="0"/>
              </a:rPr>
              <a:t> </a:t>
            </a:r>
            <a:r>
              <a:rPr lang="en-US" sz="2000" dirty="0" err="1">
                <a:latin typeface="Candara Light" panose="020E0502030303020204" pitchFamily="34" charset="0"/>
              </a:rPr>
              <a:t>shqiptare</a:t>
            </a:r>
            <a:r>
              <a:rPr lang="en-US" sz="2000" dirty="0">
                <a:latin typeface="Candara Light" panose="020E0502030303020204" pitchFamily="34" charset="0"/>
              </a:rPr>
              <a:t>. Duke </a:t>
            </a:r>
            <a:r>
              <a:rPr lang="en-US" sz="2000" dirty="0" err="1">
                <a:latin typeface="Candara Light" panose="020E0502030303020204" pitchFamily="34" charset="0"/>
              </a:rPr>
              <a:t>ndjerë</a:t>
            </a:r>
            <a:r>
              <a:rPr lang="en-US" sz="2000" dirty="0">
                <a:latin typeface="Candara Light" panose="020E0502030303020204" pitchFamily="34" charset="0"/>
              </a:rPr>
              <a:t> </a:t>
            </a:r>
            <a:r>
              <a:rPr lang="en-US" sz="2000" dirty="0" err="1">
                <a:latin typeface="Candara Light" panose="020E0502030303020204" pitchFamily="34" charset="0"/>
              </a:rPr>
              <a:t>në</a:t>
            </a:r>
            <a:r>
              <a:rPr lang="en-US" sz="2000" dirty="0">
                <a:latin typeface="Candara Light" panose="020E0502030303020204" pitchFamily="34" charset="0"/>
              </a:rPr>
              <a:t> </a:t>
            </a:r>
            <a:r>
              <a:rPr lang="en-US" sz="2000" dirty="0" err="1">
                <a:latin typeface="Candara Light" panose="020E0502030303020204" pitchFamily="34" charset="0"/>
              </a:rPr>
              <a:t>këmbët</a:t>
            </a:r>
            <a:r>
              <a:rPr lang="en-US" sz="2000" dirty="0">
                <a:latin typeface="Candara Light" panose="020E0502030303020204" pitchFamily="34" charset="0"/>
              </a:rPr>
              <a:t> e </a:t>
            </a:r>
            <a:r>
              <a:rPr lang="en-US" sz="2000" dirty="0" err="1">
                <a:latin typeface="Candara Light" panose="020E0502030303020204" pitchFamily="34" charset="0"/>
              </a:rPr>
              <a:t>saj</a:t>
            </a:r>
            <a:r>
              <a:rPr lang="en-US" sz="2000" dirty="0">
                <a:latin typeface="Candara Light" panose="020E0502030303020204" pitchFamily="34" charset="0"/>
              </a:rPr>
              <a:t> </a:t>
            </a:r>
            <a:r>
              <a:rPr lang="en-US" sz="2000" dirty="0" err="1">
                <a:latin typeface="Candara Light" panose="020E0502030303020204" pitchFamily="34" charset="0"/>
              </a:rPr>
              <a:t>përplasjen</a:t>
            </a:r>
            <a:r>
              <a:rPr lang="en-US" sz="2000" dirty="0">
                <a:latin typeface="Candara Light" panose="020E0502030303020204" pitchFamily="34" charset="0"/>
              </a:rPr>
              <a:t> e </a:t>
            </a:r>
            <a:r>
              <a:rPr lang="en-US" sz="2000" dirty="0" err="1">
                <a:latin typeface="Candara Light" panose="020E0502030303020204" pitchFamily="34" charset="0"/>
              </a:rPr>
              <a:t>dallgëve</a:t>
            </a:r>
            <a:r>
              <a:rPr lang="en-US" sz="2000" dirty="0">
                <a:latin typeface="Candara Light" panose="020E0502030303020204" pitchFamily="34" charset="0"/>
              </a:rPr>
              <a:t> </a:t>
            </a:r>
            <a:r>
              <a:rPr lang="en-US" sz="2000" dirty="0" err="1">
                <a:latin typeface="Candara Light" panose="020E0502030303020204" pitchFamily="34" charset="0"/>
              </a:rPr>
              <a:t>të</a:t>
            </a:r>
            <a:r>
              <a:rPr lang="en-US" sz="2000" dirty="0">
                <a:latin typeface="Candara Light" panose="020E0502030303020204" pitchFamily="34" charset="0"/>
              </a:rPr>
              <a:t> </a:t>
            </a:r>
            <a:r>
              <a:rPr lang="en-US" sz="2000" dirty="0" err="1">
                <a:latin typeface="Candara Light" panose="020E0502030303020204" pitchFamily="34" charset="0"/>
              </a:rPr>
              <a:t>Liqenit</a:t>
            </a:r>
            <a:r>
              <a:rPr lang="en-US" sz="2000" dirty="0">
                <a:latin typeface="Candara Light" panose="020E0502030303020204" pitchFamily="34" charset="0"/>
              </a:rPr>
              <a:t> </a:t>
            </a:r>
            <a:r>
              <a:rPr lang="en-US" sz="2000" dirty="0" err="1">
                <a:latin typeface="Candara Light" panose="020E0502030303020204" pitchFamily="34" charset="0"/>
              </a:rPr>
              <a:t>të</a:t>
            </a:r>
            <a:r>
              <a:rPr lang="en-US" sz="2000" dirty="0">
                <a:latin typeface="Candara Light" panose="020E0502030303020204" pitchFamily="34" charset="0"/>
              </a:rPr>
              <a:t> </a:t>
            </a:r>
            <a:r>
              <a:rPr lang="en-US" sz="2000" dirty="0" err="1">
                <a:latin typeface="Candara Light" panose="020E0502030303020204" pitchFamily="34" charset="0"/>
              </a:rPr>
              <a:t>Shkodrës</a:t>
            </a:r>
            <a:r>
              <a:rPr lang="en-US" sz="2000" dirty="0">
                <a:latin typeface="Candara Light" panose="020E0502030303020204" pitchFamily="34" charset="0"/>
              </a:rPr>
              <a:t> </a:t>
            </a:r>
            <a:r>
              <a:rPr lang="en-US" sz="2000" dirty="0" err="1">
                <a:latin typeface="Candara Light" panose="020E0502030303020204" pitchFamily="34" charset="0"/>
              </a:rPr>
              <a:t>dhe</a:t>
            </a:r>
            <a:r>
              <a:rPr lang="en-US" sz="2000" dirty="0">
                <a:latin typeface="Candara Light" panose="020E0502030303020204" pitchFamily="34" charset="0"/>
              </a:rPr>
              <a:t> duke </a:t>
            </a:r>
            <a:r>
              <a:rPr lang="en-US" sz="2000" dirty="0" err="1">
                <a:latin typeface="Candara Light" panose="020E0502030303020204" pitchFamily="34" charset="0"/>
              </a:rPr>
              <a:t>në</a:t>
            </a:r>
            <a:r>
              <a:rPr lang="en-US" sz="2000" dirty="0">
                <a:latin typeface="Candara Light" panose="020E0502030303020204" pitchFamily="34" charset="0"/>
              </a:rPr>
              <a:t> </a:t>
            </a:r>
            <a:r>
              <a:rPr lang="en-US" sz="2000" dirty="0" err="1">
                <a:latin typeface="Candara Light" panose="020E0502030303020204" pitchFamily="34" charset="0"/>
              </a:rPr>
              <a:t>gjoks</a:t>
            </a:r>
            <a:r>
              <a:rPr lang="en-US" sz="2000" dirty="0">
                <a:latin typeface="Candara Light" panose="020E0502030303020204" pitchFamily="34" charset="0"/>
              </a:rPr>
              <a:t> </a:t>
            </a:r>
            <a:r>
              <a:rPr lang="en-US" sz="2000" dirty="0" err="1">
                <a:latin typeface="Candara Light" panose="020E0502030303020204" pitchFamily="34" charset="0"/>
              </a:rPr>
              <a:t>gurgullimën</a:t>
            </a:r>
            <a:r>
              <a:rPr lang="en-US" sz="2000" dirty="0">
                <a:latin typeface="Candara Light" panose="020E0502030303020204" pitchFamily="34" charset="0"/>
              </a:rPr>
              <a:t> e </a:t>
            </a:r>
            <a:r>
              <a:rPr lang="en-US" sz="2000" dirty="0" err="1">
                <a:latin typeface="Candara Light" panose="020E0502030303020204" pitchFamily="34" charset="0"/>
              </a:rPr>
              <a:t>lumenjve</a:t>
            </a:r>
            <a:r>
              <a:rPr lang="en-US" sz="2000" dirty="0">
                <a:latin typeface="Candara Light" panose="020E0502030303020204" pitchFamily="34" charset="0"/>
              </a:rPr>
              <a:t> </a:t>
            </a:r>
            <a:r>
              <a:rPr lang="en-US" sz="2000" dirty="0" err="1">
                <a:latin typeface="Candara Light" panose="020E0502030303020204" pitchFamily="34" charset="0"/>
              </a:rPr>
              <a:t>të</a:t>
            </a:r>
            <a:r>
              <a:rPr lang="en-US" sz="2000" dirty="0">
                <a:latin typeface="Candara Light" panose="020E0502030303020204" pitchFamily="34" charset="0"/>
              </a:rPr>
              <a:t> </a:t>
            </a:r>
            <a:r>
              <a:rPr lang="en-US" sz="2000" dirty="0" err="1">
                <a:latin typeface="Candara Light" panose="020E0502030303020204" pitchFamily="34" charset="0"/>
              </a:rPr>
              <a:t>Bunës</a:t>
            </a:r>
            <a:r>
              <a:rPr lang="en-US" sz="2000" dirty="0">
                <a:latin typeface="Candara Light" panose="020E0502030303020204" pitchFamily="34" charset="0"/>
              </a:rPr>
              <a:t>, </a:t>
            </a:r>
            <a:r>
              <a:rPr lang="en-US" sz="2000" dirty="0" err="1">
                <a:latin typeface="Candara Light" panose="020E0502030303020204" pitchFamily="34" charset="0"/>
              </a:rPr>
              <a:t>Drinit</a:t>
            </a:r>
            <a:r>
              <a:rPr lang="en-US" sz="2000" dirty="0">
                <a:latin typeface="Candara Light" panose="020E0502030303020204" pitchFamily="34" charset="0"/>
              </a:rPr>
              <a:t> e </a:t>
            </a:r>
            <a:r>
              <a:rPr lang="en-US" sz="2000" dirty="0" err="1">
                <a:latin typeface="Candara Light" panose="020E0502030303020204" pitchFamily="34" charset="0"/>
              </a:rPr>
              <a:t>Kirit</a:t>
            </a:r>
            <a:r>
              <a:rPr lang="en-US" sz="2000" dirty="0">
                <a:latin typeface="Candara Light" panose="020E0502030303020204" pitchFamily="34" charset="0"/>
              </a:rPr>
              <a:t>, me </a:t>
            </a:r>
            <a:r>
              <a:rPr lang="en-US" sz="2000" dirty="0" err="1">
                <a:latin typeface="Candara Light" panose="020E0502030303020204" pitchFamily="34" charset="0"/>
              </a:rPr>
              <a:t>një</a:t>
            </a:r>
            <a:r>
              <a:rPr lang="en-US" sz="2000" dirty="0">
                <a:latin typeface="Candara Light" panose="020E0502030303020204" pitchFamily="34" charset="0"/>
              </a:rPr>
              <a:t> </a:t>
            </a:r>
            <a:r>
              <a:rPr lang="en-US" sz="2000" dirty="0" err="1">
                <a:latin typeface="Candara Light" panose="020E0502030303020204" pitchFamily="34" charset="0"/>
              </a:rPr>
              <a:t>dorë</a:t>
            </a:r>
            <a:r>
              <a:rPr lang="en-US" sz="2000" dirty="0">
                <a:latin typeface="Candara Light" panose="020E0502030303020204" pitchFamily="34" charset="0"/>
              </a:rPr>
              <a:t> </a:t>
            </a:r>
            <a:r>
              <a:rPr lang="en-US" sz="2000" dirty="0" err="1">
                <a:latin typeface="Candara Light" panose="020E0502030303020204" pitchFamily="34" charset="0"/>
              </a:rPr>
              <a:t>të</a:t>
            </a:r>
            <a:r>
              <a:rPr lang="en-US" sz="2000" dirty="0">
                <a:latin typeface="Candara Light" panose="020E0502030303020204" pitchFamily="34" charset="0"/>
              </a:rPr>
              <a:t> </a:t>
            </a:r>
            <a:r>
              <a:rPr lang="en-US" sz="2000" dirty="0" err="1">
                <a:latin typeface="Candara Light" panose="020E0502030303020204" pitchFamily="34" charset="0"/>
              </a:rPr>
              <a:t>mbështetur</a:t>
            </a:r>
            <a:r>
              <a:rPr lang="en-US" sz="2000" dirty="0">
                <a:latin typeface="Candara Light" panose="020E0502030303020204" pitchFamily="34" charset="0"/>
              </a:rPr>
              <a:t> </a:t>
            </a:r>
            <a:r>
              <a:rPr lang="en-US" sz="2000" dirty="0" err="1">
                <a:latin typeface="Candara Light" panose="020E0502030303020204" pitchFamily="34" charset="0"/>
              </a:rPr>
              <a:t>në</a:t>
            </a:r>
            <a:r>
              <a:rPr lang="en-US" sz="2000" dirty="0">
                <a:latin typeface="Candara Light" panose="020E0502030303020204" pitchFamily="34" charset="0"/>
              </a:rPr>
              <a:t> </a:t>
            </a:r>
            <a:r>
              <a:rPr lang="en-US" sz="2000" dirty="0" err="1">
                <a:latin typeface="Candara Light" panose="020E0502030303020204" pitchFamily="34" charset="0"/>
              </a:rPr>
              <a:t>bedenat</a:t>
            </a:r>
            <a:r>
              <a:rPr lang="en-US" sz="2000" dirty="0">
                <a:latin typeface="Candara Light" panose="020E0502030303020204" pitchFamily="34" charset="0"/>
              </a:rPr>
              <a:t> e </a:t>
            </a:r>
            <a:r>
              <a:rPr lang="en-US" sz="2000" dirty="0" err="1">
                <a:latin typeface="Candara Light" panose="020E0502030303020204" pitchFamily="34" charset="0"/>
              </a:rPr>
              <a:t>kështjellës</a:t>
            </a:r>
            <a:r>
              <a:rPr lang="en-US" sz="2000" dirty="0">
                <a:latin typeface="Candara Light" panose="020E0502030303020204" pitchFamily="34" charset="0"/>
              </a:rPr>
              <a:t> </a:t>
            </a:r>
            <a:r>
              <a:rPr lang="en-US" sz="2000" dirty="0" err="1">
                <a:latin typeface="Candara Light" panose="020E0502030303020204" pitchFamily="34" charset="0"/>
              </a:rPr>
              <a:t>legjendare</a:t>
            </a:r>
            <a:r>
              <a:rPr lang="en-US" sz="2000" dirty="0">
                <a:latin typeface="Candara Light" panose="020E0502030303020204" pitchFamily="34" charset="0"/>
              </a:rPr>
              <a:t> </a:t>
            </a:r>
            <a:r>
              <a:rPr lang="en-US" sz="2000" dirty="0" err="1">
                <a:latin typeface="Candara Light" panose="020E0502030303020204" pitchFamily="34" charset="0"/>
              </a:rPr>
              <a:t>të</a:t>
            </a:r>
            <a:r>
              <a:rPr lang="en-US" sz="2000" dirty="0">
                <a:latin typeface="Candara Light" panose="020E0502030303020204" pitchFamily="34" charset="0"/>
              </a:rPr>
              <a:t> </a:t>
            </a:r>
            <a:r>
              <a:rPr lang="en-US" sz="2000" dirty="0" err="1">
                <a:latin typeface="Candara Light" panose="020E0502030303020204" pitchFamily="34" charset="0"/>
              </a:rPr>
              <a:t>Rozafës</a:t>
            </a:r>
            <a:r>
              <a:rPr lang="en-US" sz="2000" dirty="0">
                <a:latin typeface="Candara Light" panose="020E0502030303020204" pitchFamily="34" charset="0"/>
              </a:rPr>
              <a:t> </a:t>
            </a:r>
            <a:r>
              <a:rPr lang="en-US" sz="2000" dirty="0" err="1">
                <a:latin typeface="Candara Light" panose="020E0502030303020204" pitchFamily="34" charset="0"/>
              </a:rPr>
              <a:t>dhe</a:t>
            </a:r>
            <a:r>
              <a:rPr lang="en-US" sz="2000" dirty="0">
                <a:latin typeface="Candara Light" panose="020E0502030303020204" pitchFamily="34" charset="0"/>
              </a:rPr>
              <a:t> </a:t>
            </a:r>
            <a:r>
              <a:rPr lang="en-US" sz="2000" dirty="0" err="1">
                <a:latin typeface="Candara Light" panose="020E0502030303020204" pitchFamily="34" charset="0"/>
              </a:rPr>
              <a:t>tjetrën</a:t>
            </a:r>
            <a:r>
              <a:rPr lang="en-US" sz="2000" dirty="0">
                <a:latin typeface="Candara Light" panose="020E0502030303020204" pitchFamily="34" charset="0"/>
              </a:rPr>
              <a:t> </a:t>
            </a:r>
            <a:r>
              <a:rPr lang="en-US" sz="2000" dirty="0" err="1">
                <a:latin typeface="Candara Light" panose="020E0502030303020204" pitchFamily="34" charset="0"/>
              </a:rPr>
              <a:t>në</a:t>
            </a:r>
            <a:r>
              <a:rPr lang="en-US" sz="2000" dirty="0">
                <a:latin typeface="Candara Light" panose="020E0502030303020204" pitchFamily="34" charset="0"/>
              </a:rPr>
              <a:t> </a:t>
            </a:r>
            <a:r>
              <a:rPr lang="en-US" sz="2000" dirty="0" err="1">
                <a:latin typeface="Candara Light" panose="020E0502030303020204" pitchFamily="34" charset="0"/>
              </a:rPr>
              <a:t>Alpet</a:t>
            </a:r>
            <a:r>
              <a:rPr lang="en-US" sz="2000" dirty="0">
                <a:latin typeface="Candara Light" panose="020E0502030303020204" pitchFamily="34" charset="0"/>
              </a:rPr>
              <a:t> </a:t>
            </a:r>
            <a:r>
              <a:rPr lang="en-US" sz="2000" dirty="0" err="1">
                <a:latin typeface="Candara Light" panose="020E0502030303020204" pitchFamily="34" charset="0"/>
              </a:rPr>
              <a:t>shqiptare</a:t>
            </a:r>
            <a:r>
              <a:rPr lang="en-US" sz="2000" dirty="0">
                <a:latin typeface="Candara Light" panose="020E0502030303020204" pitchFamily="34" charset="0"/>
              </a:rPr>
              <a:t>, Shkodra </a:t>
            </a:r>
            <a:r>
              <a:rPr lang="en-US" sz="2000" dirty="0" err="1">
                <a:latin typeface="Candara Light" panose="020E0502030303020204" pitchFamily="34" charset="0"/>
              </a:rPr>
              <a:t>të</a:t>
            </a:r>
            <a:r>
              <a:rPr lang="en-US" sz="2000" dirty="0">
                <a:latin typeface="Candara Light" panose="020E0502030303020204" pitchFamily="34" charset="0"/>
              </a:rPr>
              <a:t> </a:t>
            </a:r>
            <a:r>
              <a:rPr lang="en-US" sz="2000" dirty="0" err="1">
                <a:latin typeface="Candara Light" panose="020E0502030303020204" pitchFamily="34" charset="0"/>
              </a:rPr>
              <a:t>ofron</a:t>
            </a:r>
            <a:r>
              <a:rPr lang="en-US" sz="2000" dirty="0">
                <a:latin typeface="Candara Light" panose="020E0502030303020204" pitchFamily="34" charset="0"/>
              </a:rPr>
              <a:t> </a:t>
            </a:r>
            <a:r>
              <a:rPr lang="en-US" sz="2000" dirty="0" err="1">
                <a:latin typeface="Candara Light" panose="020E0502030303020204" pitchFamily="34" charset="0"/>
              </a:rPr>
              <a:t>bukuri</a:t>
            </a:r>
            <a:r>
              <a:rPr lang="en-US" sz="2000" dirty="0">
                <a:latin typeface="Candara Light" panose="020E0502030303020204" pitchFamily="34" charset="0"/>
              </a:rPr>
              <a:t> </a:t>
            </a:r>
            <a:r>
              <a:rPr lang="en-US" sz="2000" dirty="0" err="1">
                <a:latin typeface="Candara Light" panose="020E0502030303020204" pitchFamily="34" charset="0"/>
              </a:rPr>
              <a:t>të</a:t>
            </a:r>
            <a:r>
              <a:rPr lang="en-US" sz="2000" dirty="0">
                <a:latin typeface="Candara Light" panose="020E0502030303020204" pitchFamily="34" charset="0"/>
              </a:rPr>
              <a:t> </a:t>
            </a:r>
            <a:r>
              <a:rPr lang="en-US" sz="2000" dirty="0" err="1">
                <a:latin typeface="Candara Light" panose="020E0502030303020204" pitchFamily="34" charset="0"/>
              </a:rPr>
              <a:t>virgjëra</a:t>
            </a:r>
            <a:r>
              <a:rPr lang="en-US" sz="2000" dirty="0">
                <a:latin typeface="Candara Light" panose="020E0502030303020204" pitchFamily="34" charset="0"/>
              </a:rPr>
              <a:t> </a:t>
            </a:r>
            <a:r>
              <a:rPr lang="en-US" sz="2000" dirty="0" err="1">
                <a:latin typeface="Candara Light" panose="020E0502030303020204" pitchFamily="34" charset="0"/>
              </a:rPr>
              <a:t>natyrore</a:t>
            </a:r>
            <a:r>
              <a:rPr lang="en-US" sz="2000" dirty="0">
                <a:latin typeface="Candara Light" panose="020E0502030303020204" pitchFamily="34" charset="0"/>
              </a:rPr>
              <a:t> </a:t>
            </a:r>
            <a:r>
              <a:rPr lang="en-US" sz="2000" dirty="0" err="1">
                <a:latin typeface="Candara Light" panose="020E0502030303020204" pitchFamily="34" charset="0"/>
              </a:rPr>
              <a:t>që</a:t>
            </a:r>
            <a:r>
              <a:rPr lang="en-US" sz="2000" dirty="0">
                <a:latin typeface="Candara Light" panose="020E0502030303020204" pitchFamily="34" charset="0"/>
              </a:rPr>
              <a:t> </a:t>
            </a:r>
            <a:r>
              <a:rPr lang="en-US" sz="2000" dirty="0" err="1">
                <a:latin typeface="Candara Light" panose="020E0502030303020204" pitchFamily="34" charset="0"/>
              </a:rPr>
              <a:t>rrallë</a:t>
            </a:r>
            <a:r>
              <a:rPr lang="en-US" sz="2000" dirty="0">
                <a:latin typeface="Candara Light" panose="020E0502030303020204" pitchFamily="34" charset="0"/>
              </a:rPr>
              <a:t> </a:t>
            </a:r>
            <a:r>
              <a:rPr lang="en-US" sz="2000" dirty="0" err="1">
                <a:latin typeface="Candara Light" panose="020E0502030303020204" pitchFamily="34" charset="0"/>
              </a:rPr>
              <a:t>i</a:t>
            </a:r>
            <a:r>
              <a:rPr lang="en-US" sz="2000" dirty="0">
                <a:latin typeface="Candara Light" panose="020E0502030303020204" pitchFamily="34" charset="0"/>
              </a:rPr>
              <a:t> has </a:t>
            </a:r>
            <a:r>
              <a:rPr lang="en-US" sz="2000" dirty="0" err="1">
                <a:latin typeface="Candara Light" panose="020E0502030303020204" pitchFamily="34" charset="0"/>
              </a:rPr>
              <a:t>në</a:t>
            </a:r>
            <a:r>
              <a:rPr lang="en-US" sz="2000" dirty="0">
                <a:latin typeface="Candara Light" panose="020E0502030303020204" pitchFamily="34" charset="0"/>
              </a:rPr>
              <a:t> </a:t>
            </a:r>
            <a:r>
              <a:rPr lang="en-US" sz="2000" dirty="0" err="1">
                <a:latin typeface="Candara Light" panose="020E0502030303020204" pitchFamily="34" charset="0"/>
              </a:rPr>
              <a:t>një</a:t>
            </a:r>
            <a:r>
              <a:rPr lang="en-US" sz="2000" dirty="0">
                <a:latin typeface="Candara Light" panose="020E0502030303020204" pitchFamily="34" charset="0"/>
              </a:rPr>
              <a:t> vend </a:t>
            </a:r>
            <a:r>
              <a:rPr lang="en-US" sz="2000" dirty="0" err="1">
                <a:latin typeface="Candara Light" panose="020E0502030303020204" pitchFamily="34" charset="0"/>
              </a:rPr>
              <a:t>tjetër</a:t>
            </a:r>
            <a:r>
              <a:rPr lang="en-US" sz="2000" dirty="0">
                <a:latin typeface="Candara Light" panose="020E0502030303020204" pitchFamily="34" charset="0"/>
              </a:rPr>
              <a:t> </a:t>
            </a:r>
            <a:r>
              <a:rPr lang="en-US" sz="2000" dirty="0" err="1">
                <a:latin typeface="Candara Light" panose="020E0502030303020204" pitchFamily="34" charset="0"/>
              </a:rPr>
              <a:t>të</a:t>
            </a:r>
            <a:r>
              <a:rPr lang="en-US" sz="2000" dirty="0">
                <a:latin typeface="Candara Light" panose="020E0502030303020204" pitchFamily="34" charset="0"/>
              </a:rPr>
              <a:t> </a:t>
            </a:r>
            <a:r>
              <a:rPr lang="en-US" sz="2000" dirty="0" err="1">
                <a:latin typeface="Candara Light" panose="020E0502030303020204" pitchFamily="34" charset="0"/>
              </a:rPr>
              <a:t>globit</a:t>
            </a:r>
            <a:r>
              <a:rPr lang="en-US" sz="2000" dirty="0">
                <a:latin typeface="Candara Light" panose="020E0502030303020204" pitchFamily="34" charset="0"/>
              </a:rPr>
              <a:t>.</a:t>
            </a:r>
          </a:p>
        </p:txBody>
      </p:sp>
      <p:pic>
        <p:nvPicPr>
          <p:cNvPr id="7" name="Picture 6">
            <a:extLst>
              <a:ext uri="{FF2B5EF4-FFF2-40B4-BE49-F238E27FC236}">
                <a16:creationId xmlns:a16="http://schemas.microsoft.com/office/drawing/2014/main" id="{9EC67085-7C22-4CE0-A48C-B9CBEEEBC9A6}"/>
              </a:ext>
            </a:extLst>
          </p:cNvPr>
          <p:cNvPicPr>
            <a:picLocks noChangeAspect="1"/>
          </p:cNvPicPr>
          <p:nvPr/>
        </p:nvPicPr>
        <p:blipFill>
          <a:blip r:embed="rId2"/>
          <a:stretch>
            <a:fillRect/>
          </a:stretch>
        </p:blipFill>
        <p:spPr>
          <a:xfrm>
            <a:off x="6356731" y="2214694"/>
            <a:ext cx="5263399" cy="39475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5219215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E9AE7-A0FF-4F19-A813-F417EDF72D19}"/>
              </a:ext>
            </a:extLst>
          </p:cNvPr>
          <p:cNvSpPr>
            <a:spLocks noGrp="1"/>
          </p:cNvSpPr>
          <p:nvPr>
            <p:ph type="title"/>
          </p:nvPr>
        </p:nvSpPr>
        <p:spPr>
          <a:xfrm>
            <a:off x="3719744" y="177553"/>
            <a:ext cx="5637320" cy="967667"/>
          </a:xfrm>
        </p:spPr>
        <p:txBody>
          <a:bodyPr>
            <a:normAutofit fontScale="90000"/>
          </a:bodyPr>
          <a:lstStyle/>
          <a:p>
            <a:pPr algn="ctr"/>
            <a:r>
              <a:rPr lang="en-US" sz="3600" dirty="0" err="1">
                <a:latin typeface="Castellar" panose="020A0402060406010301" pitchFamily="18" charset="0"/>
              </a:rPr>
              <a:t>Keshtjella</a:t>
            </a:r>
            <a:r>
              <a:rPr lang="en-US" sz="3600" dirty="0">
                <a:latin typeface="Castellar" panose="020A0402060406010301" pitchFamily="18" charset="0"/>
              </a:rPr>
              <a:t> e </a:t>
            </a:r>
            <a:r>
              <a:rPr lang="en-US" sz="3600" dirty="0" err="1">
                <a:latin typeface="Castellar" panose="020A0402060406010301" pitchFamily="18" charset="0"/>
              </a:rPr>
              <a:t>Shkodres</a:t>
            </a:r>
            <a:endParaRPr lang="en-US" sz="3600" dirty="0">
              <a:latin typeface="Castellar" panose="020A0402060406010301" pitchFamily="18" charset="0"/>
            </a:endParaRPr>
          </a:p>
        </p:txBody>
      </p:sp>
      <p:sp>
        <p:nvSpPr>
          <p:cNvPr id="3" name="Content Placeholder 2">
            <a:extLst>
              <a:ext uri="{FF2B5EF4-FFF2-40B4-BE49-F238E27FC236}">
                <a16:creationId xmlns:a16="http://schemas.microsoft.com/office/drawing/2014/main" id="{D996EF0B-1F20-432F-9E75-F04FD8136B79}"/>
              </a:ext>
            </a:extLst>
          </p:cNvPr>
          <p:cNvSpPr>
            <a:spLocks noGrp="1"/>
          </p:cNvSpPr>
          <p:nvPr>
            <p:ph idx="1"/>
          </p:nvPr>
        </p:nvSpPr>
        <p:spPr>
          <a:xfrm>
            <a:off x="612559" y="1825624"/>
            <a:ext cx="5752730" cy="4743851"/>
          </a:xfrm>
        </p:spPr>
        <p:txBody>
          <a:bodyPr>
            <a:normAutofit fontScale="77500" lnSpcReduction="20000"/>
          </a:bodyPr>
          <a:lstStyle/>
          <a:p>
            <a:pPr marL="0" indent="0">
              <a:buNone/>
            </a:pPr>
            <a:r>
              <a:rPr lang="en-US" sz="2400" dirty="0" err="1">
                <a:latin typeface="Bell MT" panose="02020503060305020303" pitchFamily="18" charset="0"/>
              </a:rPr>
              <a:t>Ndodhet</a:t>
            </a:r>
            <a:r>
              <a:rPr lang="en-US" sz="2400" dirty="0">
                <a:latin typeface="Bell MT" panose="02020503060305020303" pitchFamily="18" charset="0"/>
              </a:rPr>
              <a:t> </a:t>
            </a:r>
            <a:r>
              <a:rPr lang="en-US" sz="2400" dirty="0" err="1">
                <a:latin typeface="Bell MT" panose="02020503060305020303" pitchFamily="18" charset="0"/>
              </a:rPr>
              <a:t>në</a:t>
            </a:r>
            <a:r>
              <a:rPr lang="en-US" sz="2400" dirty="0">
                <a:latin typeface="Bell MT" panose="02020503060305020303" pitchFamily="18" charset="0"/>
              </a:rPr>
              <a:t> </a:t>
            </a:r>
            <a:r>
              <a:rPr lang="en-US" sz="2400" dirty="0" err="1">
                <a:latin typeface="Bell MT" panose="02020503060305020303" pitchFamily="18" charset="0"/>
              </a:rPr>
              <a:t>hyrjen</a:t>
            </a:r>
            <a:r>
              <a:rPr lang="en-US" sz="2400" dirty="0">
                <a:latin typeface="Bell MT" panose="02020503060305020303" pitchFamily="18" charset="0"/>
              </a:rPr>
              <a:t> </a:t>
            </a:r>
            <a:r>
              <a:rPr lang="en-US" sz="2400" dirty="0" err="1">
                <a:latin typeface="Bell MT" panose="02020503060305020303" pitchFamily="18" charset="0"/>
              </a:rPr>
              <a:t>jugore</a:t>
            </a:r>
            <a:r>
              <a:rPr lang="en-US" sz="2400" dirty="0">
                <a:latin typeface="Bell MT" panose="02020503060305020303" pitchFamily="18" charset="0"/>
              </a:rPr>
              <a:t> </a:t>
            </a:r>
            <a:r>
              <a:rPr lang="en-US" sz="2400" dirty="0" err="1">
                <a:latin typeface="Bell MT" panose="02020503060305020303" pitchFamily="18" charset="0"/>
              </a:rPr>
              <a:t>të</a:t>
            </a:r>
            <a:r>
              <a:rPr lang="en-US" sz="2400" dirty="0">
                <a:latin typeface="Bell MT" panose="02020503060305020303" pitchFamily="18" charset="0"/>
              </a:rPr>
              <a:t> </a:t>
            </a:r>
            <a:r>
              <a:rPr lang="en-US" sz="2400" dirty="0" err="1">
                <a:latin typeface="Bell MT" panose="02020503060305020303" pitchFamily="18" charset="0"/>
              </a:rPr>
              <a:t>qytetit</a:t>
            </a:r>
            <a:r>
              <a:rPr lang="en-US" sz="2400" dirty="0">
                <a:latin typeface="Bell MT" panose="02020503060305020303" pitchFamily="18" charset="0"/>
              </a:rPr>
              <a:t>, </a:t>
            </a:r>
            <a:r>
              <a:rPr lang="en-US" sz="2400" dirty="0" err="1">
                <a:latin typeface="Bell MT" panose="02020503060305020303" pitchFamily="18" charset="0"/>
              </a:rPr>
              <a:t>në</a:t>
            </a:r>
            <a:r>
              <a:rPr lang="en-US" sz="2400" dirty="0">
                <a:latin typeface="Bell MT" panose="02020503060305020303" pitchFamily="18" charset="0"/>
              </a:rPr>
              <a:t> </a:t>
            </a:r>
            <a:r>
              <a:rPr lang="en-US" sz="2400" dirty="0" err="1">
                <a:latin typeface="Bell MT" panose="02020503060305020303" pitchFamily="18" charset="0"/>
              </a:rPr>
              <a:t>një</a:t>
            </a:r>
            <a:r>
              <a:rPr lang="en-US" sz="2400" dirty="0">
                <a:latin typeface="Bell MT" panose="02020503060305020303" pitchFamily="18" charset="0"/>
              </a:rPr>
              <a:t> </a:t>
            </a:r>
            <a:r>
              <a:rPr lang="en-US" sz="2400" dirty="0" err="1">
                <a:latin typeface="Bell MT" panose="02020503060305020303" pitchFamily="18" charset="0"/>
              </a:rPr>
              <a:t>pozicion</a:t>
            </a:r>
            <a:r>
              <a:rPr lang="en-US" sz="2400" dirty="0">
                <a:latin typeface="Bell MT" panose="02020503060305020303" pitchFamily="18" charset="0"/>
              </a:rPr>
              <a:t> </a:t>
            </a:r>
            <a:r>
              <a:rPr lang="en-US" sz="2400" dirty="0" err="1">
                <a:latin typeface="Bell MT" panose="02020503060305020303" pitchFamily="18" charset="0"/>
              </a:rPr>
              <a:t>dominues</a:t>
            </a:r>
            <a:r>
              <a:rPr lang="en-US" sz="2400" dirty="0">
                <a:latin typeface="Bell MT" panose="02020503060305020303" pitchFamily="18" charset="0"/>
              </a:rPr>
              <a:t>, </a:t>
            </a:r>
            <a:r>
              <a:rPr lang="en-US" sz="2400" dirty="0" err="1">
                <a:latin typeface="Bell MT" panose="02020503060305020303" pitchFamily="18" charset="0"/>
              </a:rPr>
              <a:t>rrethuar</a:t>
            </a:r>
            <a:r>
              <a:rPr lang="en-US" sz="2400" dirty="0">
                <a:latin typeface="Bell MT" panose="02020503060305020303" pitchFamily="18" charset="0"/>
              </a:rPr>
              <a:t> </a:t>
            </a:r>
            <a:r>
              <a:rPr lang="en-US" sz="2400" dirty="0" err="1">
                <a:latin typeface="Bell MT" panose="02020503060305020303" pitchFamily="18" charset="0"/>
              </a:rPr>
              <a:t>nga</a:t>
            </a:r>
            <a:r>
              <a:rPr lang="en-US" sz="2400" dirty="0">
                <a:latin typeface="Bell MT" panose="02020503060305020303" pitchFamily="18" charset="0"/>
              </a:rPr>
              <a:t> </a:t>
            </a:r>
            <a:r>
              <a:rPr lang="en-US" sz="2400" dirty="0" err="1">
                <a:latin typeface="Bell MT" panose="02020503060305020303" pitchFamily="18" charset="0"/>
              </a:rPr>
              <a:t>lumenjtë</a:t>
            </a:r>
            <a:r>
              <a:rPr lang="en-US" sz="2400" dirty="0">
                <a:latin typeface="Bell MT" panose="02020503060305020303" pitchFamily="18" charset="0"/>
              </a:rPr>
              <a:t> Buna, </a:t>
            </a:r>
            <a:r>
              <a:rPr lang="en-US" sz="2400" dirty="0" err="1">
                <a:latin typeface="Bell MT" panose="02020503060305020303" pitchFamily="18" charset="0"/>
              </a:rPr>
              <a:t>Drini</a:t>
            </a:r>
            <a:r>
              <a:rPr lang="en-US" sz="2400" dirty="0">
                <a:latin typeface="Bell MT" panose="02020503060305020303" pitchFamily="18" charset="0"/>
              </a:rPr>
              <a:t>, Kiri. </a:t>
            </a:r>
            <a:r>
              <a:rPr lang="en-US" sz="2400" dirty="0" err="1">
                <a:latin typeface="Bell MT" panose="02020503060305020303" pitchFamily="18" charset="0"/>
              </a:rPr>
              <a:t>Legjenda</a:t>
            </a:r>
            <a:r>
              <a:rPr lang="en-US" sz="2400" dirty="0">
                <a:latin typeface="Bell MT" panose="02020503060305020303" pitchFamily="18" charset="0"/>
              </a:rPr>
              <a:t> </a:t>
            </a:r>
            <a:r>
              <a:rPr lang="en-US" sz="2400" dirty="0" err="1">
                <a:latin typeface="Bell MT" panose="02020503060305020303" pitchFamily="18" charset="0"/>
              </a:rPr>
              <a:t>thotë</a:t>
            </a:r>
            <a:r>
              <a:rPr lang="en-US" sz="2400" dirty="0">
                <a:latin typeface="Bell MT" panose="02020503060305020303" pitchFamily="18" charset="0"/>
              </a:rPr>
              <a:t> se </a:t>
            </a:r>
            <a:r>
              <a:rPr lang="en-US" sz="2400" dirty="0" err="1">
                <a:latin typeface="Bell MT" panose="02020503060305020303" pitchFamily="18" charset="0"/>
              </a:rPr>
              <a:t>kjo</a:t>
            </a:r>
            <a:r>
              <a:rPr lang="en-US" sz="2400" dirty="0">
                <a:latin typeface="Bell MT" panose="02020503060305020303" pitchFamily="18" charset="0"/>
              </a:rPr>
              <a:t> kala </a:t>
            </a:r>
            <a:r>
              <a:rPr lang="en-US" sz="2400" dirty="0" err="1">
                <a:latin typeface="Bell MT" panose="02020503060305020303" pitchFamily="18" charset="0"/>
              </a:rPr>
              <a:t>është</a:t>
            </a:r>
            <a:r>
              <a:rPr lang="en-US" sz="2400" dirty="0">
                <a:latin typeface="Bell MT" panose="02020503060305020303" pitchFamily="18" charset="0"/>
              </a:rPr>
              <a:t> </a:t>
            </a:r>
            <a:r>
              <a:rPr lang="en-US" sz="2400" dirty="0" err="1">
                <a:latin typeface="Bell MT" panose="02020503060305020303" pitchFamily="18" charset="0"/>
              </a:rPr>
              <a:t>ndërtuar</a:t>
            </a:r>
            <a:r>
              <a:rPr lang="en-US" sz="2400" dirty="0">
                <a:latin typeface="Bell MT" panose="02020503060305020303" pitchFamily="18" charset="0"/>
              </a:rPr>
              <a:t> </a:t>
            </a:r>
            <a:r>
              <a:rPr lang="en-US" sz="2400" dirty="0" err="1">
                <a:latin typeface="Bell MT" panose="02020503060305020303" pitchFamily="18" charset="0"/>
              </a:rPr>
              <a:t>nga</a:t>
            </a:r>
            <a:r>
              <a:rPr lang="en-US" sz="2400" dirty="0">
                <a:latin typeface="Bell MT" panose="02020503060305020303" pitchFamily="18" charset="0"/>
              </a:rPr>
              <a:t> </a:t>
            </a:r>
            <a:r>
              <a:rPr lang="en-US" sz="2400" dirty="0" err="1">
                <a:latin typeface="Bell MT" panose="02020503060305020303" pitchFamily="18" charset="0"/>
              </a:rPr>
              <a:t>tre</a:t>
            </a:r>
            <a:r>
              <a:rPr lang="en-US" sz="2400" dirty="0">
                <a:latin typeface="Bell MT" panose="02020503060305020303" pitchFamily="18" charset="0"/>
              </a:rPr>
              <a:t> </a:t>
            </a:r>
            <a:r>
              <a:rPr lang="en-US" sz="2400" dirty="0" err="1">
                <a:latin typeface="Bell MT" panose="02020503060305020303" pitchFamily="18" charset="0"/>
              </a:rPr>
              <a:t>vëllezër</a:t>
            </a:r>
            <a:r>
              <a:rPr lang="en-US" sz="2400" dirty="0">
                <a:latin typeface="Bell MT" panose="02020503060305020303" pitchFamily="18" charset="0"/>
              </a:rPr>
              <a:t>. </a:t>
            </a:r>
            <a:r>
              <a:rPr lang="en-US" sz="2400" dirty="0" err="1">
                <a:latin typeface="Bell MT" panose="02020503060305020303" pitchFamily="18" charset="0"/>
              </a:rPr>
              <a:t>Që</a:t>
            </a:r>
            <a:r>
              <a:rPr lang="en-US" sz="2400" dirty="0">
                <a:latin typeface="Bell MT" panose="02020503060305020303" pitchFamily="18" charset="0"/>
              </a:rPr>
              <a:t> </a:t>
            </a:r>
            <a:r>
              <a:rPr lang="en-US" sz="2400" dirty="0" err="1">
                <a:latin typeface="Bell MT" panose="02020503060305020303" pitchFamily="18" charset="0"/>
              </a:rPr>
              <a:t>ngrehina</a:t>
            </a:r>
            <a:r>
              <a:rPr lang="en-US" sz="2400" dirty="0">
                <a:latin typeface="Bell MT" panose="02020503060305020303" pitchFamily="18" charset="0"/>
              </a:rPr>
              <a:t> </a:t>
            </a:r>
            <a:r>
              <a:rPr lang="en-US" sz="2400" dirty="0" err="1">
                <a:latin typeface="Bell MT" panose="02020503060305020303" pitchFamily="18" charset="0"/>
              </a:rPr>
              <a:t>të</a:t>
            </a:r>
            <a:r>
              <a:rPr lang="en-US" sz="2400" dirty="0">
                <a:latin typeface="Bell MT" panose="02020503060305020303" pitchFamily="18" charset="0"/>
              </a:rPr>
              <a:t> </a:t>
            </a:r>
            <a:r>
              <a:rPr lang="en-US" sz="2400" dirty="0" err="1">
                <a:latin typeface="Bell MT" panose="02020503060305020303" pitchFamily="18" charset="0"/>
              </a:rPr>
              <a:t>qëndronte</a:t>
            </a:r>
            <a:r>
              <a:rPr lang="en-US" sz="2400" dirty="0">
                <a:latin typeface="Bell MT" panose="02020503060305020303" pitchFamily="18" charset="0"/>
              </a:rPr>
              <a:t> </a:t>
            </a:r>
            <a:r>
              <a:rPr lang="en-US" sz="2400" dirty="0" err="1">
                <a:latin typeface="Bell MT" panose="02020503060305020303" pitchFamily="18" charset="0"/>
              </a:rPr>
              <a:t>në</a:t>
            </a:r>
            <a:r>
              <a:rPr lang="en-US" sz="2400" dirty="0">
                <a:latin typeface="Bell MT" panose="02020503060305020303" pitchFamily="18" charset="0"/>
              </a:rPr>
              <a:t> </a:t>
            </a:r>
            <a:r>
              <a:rPr lang="en-US" sz="2400" dirty="0" err="1">
                <a:latin typeface="Bell MT" panose="02020503060305020303" pitchFamily="18" charset="0"/>
              </a:rPr>
              <a:t>këmbë</a:t>
            </a:r>
            <a:r>
              <a:rPr lang="en-US" sz="2400" dirty="0">
                <a:latin typeface="Bell MT" panose="02020503060305020303" pitchFamily="18" charset="0"/>
              </a:rPr>
              <a:t>, </a:t>
            </a:r>
            <a:r>
              <a:rPr lang="en-US" sz="2400" dirty="0" err="1">
                <a:latin typeface="Bell MT" panose="02020503060305020303" pitchFamily="18" charset="0"/>
              </a:rPr>
              <a:t>ata</a:t>
            </a:r>
            <a:r>
              <a:rPr lang="en-US" sz="2400" dirty="0">
                <a:latin typeface="Bell MT" panose="02020503060305020303" pitchFamily="18" charset="0"/>
              </a:rPr>
              <a:t> u </a:t>
            </a:r>
            <a:r>
              <a:rPr lang="en-US" sz="2400" dirty="0" err="1">
                <a:latin typeface="Bell MT" panose="02020503060305020303" pitchFamily="18" charset="0"/>
              </a:rPr>
              <a:t>detyruan</a:t>
            </a:r>
            <a:r>
              <a:rPr lang="en-US" sz="2400" dirty="0">
                <a:latin typeface="Bell MT" panose="02020503060305020303" pitchFamily="18" charset="0"/>
              </a:rPr>
              <a:t> ta </a:t>
            </a:r>
            <a:r>
              <a:rPr lang="en-US" sz="2400" dirty="0" err="1">
                <a:latin typeface="Bell MT" panose="02020503060305020303" pitchFamily="18" charset="0"/>
              </a:rPr>
              <a:t>murosnin</a:t>
            </a:r>
            <a:r>
              <a:rPr lang="en-US" sz="2400" dirty="0">
                <a:latin typeface="Bell MT" panose="02020503060305020303" pitchFamily="18" charset="0"/>
              </a:rPr>
              <a:t> </a:t>
            </a:r>
            <a:r>
              <a:rPr lang="en-US" sz="2400" dirty="0" err="1">
                <a:latin typeface="Bell MT" panose="02020503060305020303" pitchFamily="18" charset="0"/>
              </a:rPr>
              <a:t>gjallë</a:t>
            </a:r>
            <a:r>
              <a:rPr lang="en-US" sz="2400" dirty="0">
                <a:latin typeface="Bell MT" panose="02020503060305020303" pitchFamily="18" charset="0"/>
              </a:rPr>
              <a:t> </a:t>
            </a:r>
            <a:r>
              <a:rPr lang="en-US" sz="2400" dirty="0" err="1">
                <a:latin typeface="Bell MT" panose="02020503060305020303" pitchFamily="18" charset="0"/>
              </a:rPr>
              <a:t>gruan</a:t>
            </a:r>
            <a:r>
              <a:rPr lang="en-US" sz="2400" dirty="0">
                <a:latin typeface="Bell MT" panose="02020503060305020303" pitchFamily="18" charset="0"/>
              </a:rPr>
              <a:t> e </a:t>
            </a:r>
            <a:r>
              <a:rPr lang="en-US" sz="2400" dirty="0" err="1">
                <a:latin typeface="Bell MT" panose="02020503060305020303" pitchFamily="18" charset="0"/>
              </a:rPr>
              <a:t>vëllait</a:t>
            </a:r>
            <a:r>
              <a:rPr lang="en-US" sz="2400" dirty="0">
                <a:latin typeface="Bell MT" panose="02020503060305020303" pitchFamily="18" charset="0"/>
              </a:rPr>
              <a:t> </a:t>
            </a:r>
            <a:r>
              <a:rPr lang="en-US" sz="2400" dirty="0" err="1">
                <a:latin typeface="Bell MT" panose="02020503060305020303" pitchFamily="18" charset="0"/>
              </a:rPr>
              <a:t>më</a:t>
            </a:r>
            <a:r>
              <a:rPr lang="en-US" sz="2400" dirty="0">
                <a:latin typeface="Bell MT" panose="02020503060305020303" pitchFamily="18" charset="0"/>
              </a:rPr>
              <a:t> </a:t>
            </a:r>
            <a:r>
              <a:rPr lang="en-US" sz="2400" dirty="0" err="1">
                <a:latin typeface="Bell MT" panose="02020503060305020303" pitchFamily="18" charset="0"/>
              </a:rPr>
              <a:t>të</a:t>
            </a:r>
            <a:r>
              <a:rPr lang="en-US" sz="2400" dirty="0">
                <a:latin typeface="Bell MT" panose="02020503060305020303" pitchFamily="18" charset="0"/>
              </a:rPr>
              <a:t> </a:t>
            </a:r>
            <a:r>
              <a:rPr lang="en-US" sz="2400" dirty="0" err="1">
                <a:latin typeface="Bell MT" panose="02020503060305020303" pitchFamily="18" charset="0"/>
              </a:rPr>
              <a:t>vogël</a:t>
            </a:r>
            <a:r>
              <a:rPr lang="en-US" sz="2400" dirty="0">
                <a:latin typeface="Bell MT" panose="02020503060305020303" pitchFamily="18" charset="0"/>
              </a:rPr>
              <a:t>, e </a:t>
            </a:r>
            <a:r>
              <a:rPr lang="en-US" sz="2400" dirty="0" err="1">
                <a:latin typeface="Bell MT" panose="02020503060305020303" pitchFamily="18" charset="0"/>
              </a:rPr>
              <a:t>cila</a:t>
            </a:r>
            <a:r>
              <a:rPr lang="en-US" sz="2400" dirty="0">
                <a:latin typeface="Bell MT" panose="02020503060305020303" pitchFamily="18" charset="0"/>
              </a:rPr>
              <a:t> </a:t>
            </a:r>
            <a:r>
              <a:rPr lang="en-US" sz="2400" dirty="0" err="1">
                <a:latin typeface="Bell MT" panose="02020503060305020303" pitchFamily="18" charset="0"/>
              </a:rPr>
              <a:t>pranoi</a:t>
            </a:r>
            <a:r>
              <a:rPr lang="en-US" sz="2400" dirty="0">
                <a:latin typeface="Bell MT" panose="02020503060305020303" pitchFamily="18" charset="0"/>
              </a:rPr>
              <a:t> </a:t>
            </a:r>
            <a:r>
              <a:rPr lang="en-US" sz="2400" dirty="0" err="1">
                <a:latin typeface="Bell MT" panose="02020503060305020303" pitchFamily="18" charset="0"/>
              </a:rPr>
              <a:t>të</a:t>
            </a:r>
            <a:r>
              <a:rPr lang="en-US" sz="2400" dirty="0">
                <a:latin typeface="Bell MT" panose="02020503060305020303" pitchFamily="18" charset="0"/>
              </a:rPr>
              <a:t> </a:t>
            </a:r>
            <a:r>
              <a:rPr lang="en-US" sz="2400" dirty="0" err="1">
                <a:latin typeface="Bell MT" panose="02020503060305020303" pitchFamily="18" charset="0"/>
              </a:rPr>
              <a:t>sakrifikohet</a:t>
            </a:r>
            <a:r>
              <a:rPr lang="en-US" sz="2400" dirty="0">
                <a:latin typeface="Bell MT" panose="02020503060305020303" pitchFamily="18" charset="0"/>
              </a:rPr>
              <a:t> duke </a:t>
            </a:r>
            <a:r>
              <a:rPr lang="en-US" sz="2400" dirty="0" err="1">
                <a:latin typeface="Bell MT" panose="02020503060305020303" pitchFamily="18" charset="0"/>
              </a:rPr>
              <a:t>kërkuar</a:t>
            </a:r>
            <a:r>
              <a:rPr lang="en-US" sz="2400" dirty="0">
                <a:latin typeface="Bell MT" panose="02020503060305020303" pitchFamily="18" charset="0"/>
              </a:rPr>
              <a:t> </a:t>
            </a:r>
            <a:r>
              <a:rPr lang="en-US" sz="2400" dirty="0" err="1">
                <a:latin typeface="Bell MT" panose="02020503060305020303" pitchFamily="18" charset="0"/>
              </a:rPr>
              <a:t>që</a:t>
            </a:r>
            <a:r>
              <a:rPr lang="en-US" sz="2400" dirty="0">
                <a:latin typeface="Bell MT" panose="02020503060305020303" pitchFamily="18" charset="0"/>
              </a:rPr>
              <a:t> </a:t>
            </a:r>
            <a:r>
              <a:rPr lang="en-US" sz="2400" dirty="0" err="1">
                <a:latin typeface="Bell MT" panose="02020503060305020303" pitchFamily="18" charset="0"/>
              </a:rPr>
              <a:t>t’i</a:t>
            </a:r>
            <a:r>
              <a:rPr lang="en-US" sz="2400" dirty="0">
                <a:latin typeface="Bell MT" panose="02020503060305020303" pitchFamily="18" charset="0"/>
              </a:rPr>
              <a:t> </a:t>
            </a:r>
            <a:r>
              <a:rPr lang="en-US" sz="2400" dirty="0" err="1">
                <a:latin typeface="Bell MT" panose="02020503060305020303" pitchFamily="18" charset="0"/>
              </a:rPr>
              <a:t>liheshin</a:t>
            </a:r>
            <a:r>
              <a:rPr lang="en-US" sz="2400" dirty="0">
                <a:latin typeface="Bell MT" panose="02020503060305020303" pitchFamily="18" charset="0"/>
              </a:rPr>
              <a:t> pa u </a:t>
            </a:r>
            <a:r>
              <a:rPr lang="en-US" sz="2400" dirty="0" err="1">
                <a:latin typeface="Bell MT" panose="02020503060305020303" pitchFamily="18" charset="0"/>
              </a:rPr>
              <a:t>murosur</a:t>
            </a:r>
            <a:r>
              <a:rPr lang="en-US" sz="2400" dirty="0">
                <a:latin typeface="Bell MT" panose="02020503060305020303" pitchFamily="18" charset="0"/>
              </a:rPr>
              <a:t> </a:t>
            </a:r>
            <a:r>
              <a:rPr lang="en-US" sz="2400" dirty="0" err="1">
                <a:latin typeface="Bell MT" panose="02020503060305020303" pitchFamily="18" charset="0"/>
              </a:rPr>
              <a:t>gjiri</a:t>
            </a:r>
            <a:r>
              <a:rPr lang="en-US" sz="2400" dirty="0">
                <a:latin typeface="Bell MT" panose="02020503060305020303" pitchFamily="18" charset="0"/>
              </a:rPr>
              <a:t> </a:t>
            </a:r>
            <a:r>
              <a:rPr lang="en-US" sz="2400" dirty="0" err="1">
                <a:latin typeface="Bell MT" panose="02020503060305020303" pitchFamily="18" charset="0"/>
              </a:rPr>
              <a:t>i</a:t>
            </a:r>
            <a:r>
              <a:rPr lang="en-US" sz="2400" dirty="0">
                <a:latin typeface="Bell MT" panose="02020503060305020303" pitchFamily="18" charset="0"/>
              </a:rPr>
              <a:t> </a:t>
            </a:r>
            <a:r>
              <a:rPr lang="en-US" sz="2400" dirty="0" err="1">
                <a:latin typeface="Bell MT" panose="02020503060305020303" pitchFamily="18" charset="0"/>
              </a:rPr>
              <a:t>djathtë</a:t>
            </a:r>
            <a:r>
              <a:rPr lang="en-US" sz="2400" dirty="0">
                <a:latin typeface="Bell MT" panose="02020503060305020303" pitchFamily="18" charset="0"/>
              </a:rPr>
              <a:t>, </a:t>
            </a:r>
            <a:r>
              <a:rPr lang="en-US" sz="2400" dirty="0" err="1">
                <a:latin typeface="Bell MT" panose="02020503060305020303" pitchFamily="18" charset="0"/>
              </a:rPr>
              <a:t>për</a:t>
            </a:r>
            <a:r>
              <a:rPr lang="en-US" sz="2400" dirty="0">
                <a:latin typeface="Bell MT" panose="02020503060305020303" pitchFamily="18" charset="0"/>
              </a:rPr>
              <a:t> </a:t>
            </a:r>
            <a:r>
              <a:rPr lang="en-US" sz="2400" dirty="0" err="1">
                <a:latin typeface="Bell MT" panose="02020503060305020303" pitchFamily="18" charset="0"/>
              </a:rPr>
              <a:t>të</a:t>
            </a:r>
            <a:r>
              <a:rPr lang="en-US" sz="2400" dirty="0">
                <a:latin typeface="Bell MT" panose="02020503060305020303" pitchFamily="18" charset="0"/>
              </a:rPr>
              <a:t> </a:t>
            </a:r>
            <a:r>
              <a:rPr lang="en-US" sz="2400" dirty="0" err="1">
                <a:latin typeface="Bell MT" panose="02020503060305020303" pitchFamily="18" charset="0"/>
              </a:rPr>
              <a:t>ushqyer</a:t>
            </a:r>
            <a:r>
              <a:rPr lang="en-US" sz="2400" dirty="0">
                <a:latin typeface="Bell MT" panose="02020503060305020303" pitchFamily="18" charset="0"/>
              </a:rPr>
              <a:t> </a:t>
            </a:r>
            <a:r>
              <a:rPr lang="en-US" sz="2400" dirty="0" err="1">
                <a:latin typeface="Bell MT" panose="02020503060305020303" pitchFamily="18" charset="0"/>
              </a:rPr>
              <a:t>vogëlushin</a:t>
            </a:r>
            <a:r>
              <a:rPr lang="en-US" sz="2400" dirty="0">
                <a:latin typeface="Bell MT" panose="02020503060305020303" pitchFamily="18" charset="0"/>
              </a:rPr>
              <a:t> e </a:t>
            </a:r>
            <a:r>
              <a:rPr lang="en-US" sz="2400" dirty="0" err="1">
                <a:latin typeface="Bell MT" panose="02020503060305020303" pitchFamily="18" charset="0"/>
              </a:rPr>
              <a:t>saj</a:t>
            </a:r>
            <a:r>
              <a:rPr lang="en-US" sz="2400" dirty="0">
                <a:latin typeface="Bell MT" panose="02020503060305020303" pitchFamily="18" charset="0"/>
              </a:rPr>
              <a:t>, </a:t>
            </a:r>
            <a:r>
              <a:rPr lang="en-US" sz="2400" dirty="0" err="1">
                <a:latin typeface="Bell MT" panose="02020503060305020303" pitchFamily="18" charset="0"/>
              </a:rPr>
              <a:t>dora</a:t>
            </a:r>
            <a:r>
              <a:rPr lang="en-US" sz="2400" dirty="0">
                <a:latin typeface="Bell MT" panose="02020503060305020303" pitchFamily="18" charset="0"/>
              </a:rPr>
              <a:t> </a:t>
            </a:r>
            <a:r>
              <a:rPr lang="en-US" sz="2400" dirty="0" err="1">
                <a:latin typeface="Bell MT" panose="02020503060305020303" pitchFamily="18" charset="0"/>
              </a:rPr>
              <a:t>për</a:t>
            </a:r>
            <a:r>
              <a:rPr lang="en-US" sz="2400" dirty="0">
                <a:latin typeface="Bell MT" panose="02020503060305020303" pitchFamily="18" charset="0"/>
              </a:rPr>
              <a:t> ta </a:t>
            </a:r>
            <a:r>
              <a:rPr lang="en-US" sz="2400" dirty="0" err="1">
                <a:latin typeface="Bell MT" panose="02020503060305020303" pitchFamily="18" charset="0"/>
              </a:rPr>
              <a:t>përkëdhelur</a:t>
            </a:r>
            <a:r>
              <a:rPr lang="en-US" sz="2400" dirty="0">
                <a:latin typeface="Bell MT" panose="02020503060305020303" pitchFamily="18" charset="0"/>
              </a:rPr>
              <a:t> e </a:t>
            </a:r>
            <a:r>
              <a:rPr lang="en-US" sz="2400" dirty="0" err="1">
                <a:latin typeface="Bell MT" panose="02020503060305020303" pitchFamily="18" charset="0"/>
              </a:rPr>
              <a:t>përkundur</a:t>
            </a:r>
            <a:r>
              <a:rPr lang="en-US" sz="2400" dirty="0">
                <a:latin typeface="Bell MT" panose="02020503060305020303" pitchFamily="18" charset="0"/>
              </a:rPr>
              <a:t> </a:t>
            </a:r>
            <a:r>
              <a:rPr lang="en-US" sz="2400" dirty="0" err="1">
                <a:latin typeface="Bell MT" panose="02020503060305020303" pitchFamily="18" charset="0"/>
              </a:rPr>
              <a:t>djepin</a:t>
            </a:r>
            <a:r>
              <a:rPr lang="en-US" sz="2400" dirty="0">
                <a:latin typeface="Bell MT" panose="02020503060305020303" pitchFamily="18" charset="0"/>
              </a:rPr>
              <a:t>. </a:t>
            </a:r>
            <a:r>
              <a:rPr lang="en-US" sz="2400" dirty="0" err="1">
                <a:latin typeface="Bell MT" panose="02020503060305020303" pitchFamily="18" charset="0"/>
              </a:rPr>
              <a:t>Gërmimet</a:t>
            </a:r>
            <a:r>
              <a:rPr lang="en-US" sz="2400" dirty="0">
                <a:latin typeface="Bell MT" panose="02020503060305020303" pitchFamily="18" charset="0"/>
              </a:rPr>
              <a:t> </a:t>
            </a:r>
            <a:r>
              <a:rPr lang="en-US" sz="2400" dirty="0" err="1">
                <a:latin typeface="Bell MT" panose="02020503060305020303" pitchFamily="18" charset="0"/>
              </a:rPr>
              <a:t>arkeologjike</a:t>
            </a:r>
            <a:r>
              <a:rPr lang="en-US" sz="2400" dirty="0">
                <a:latin typeface="Bell MT" panose="02020503060305020303" pitchFamily="18" charset="0"/>
              </a:rPr>
              <a:t> </a:t>
            </a:r>
            <a:r>
              <a:rPr lang="en-US" sz="2400" dirty="0" err="1">
                <a:latin typeface="Bell MT" panose="02020503060305020303" pitchFamily="18" charset="0"/>
              </a:rPr>
              <a:t>tregojnë</a:t>
            </a:r>
            <a:r>
              <a:rPr lang="en-US" sz="2400" dirty="0">
                <a:latin typeface="Bell MT" panose="02020503060305020303" pitchFamily="18" charset="0"/>
              </a:rPr>
              <a:t> se </a:t>
            </a:r>
            <a:r>
              <a:rPr lang="en-US" sz="2400" dirty="0" err="1">
                <a:latin typeface="Bell MT" panose="02020503060305020303" pitchFamily="18" charset="0"/>
              </a:rPr>
              <a:t>kalaja</a:t>
            </a:r>
            <a:r>
              <a:rPr lang="en-US" sz="2400" dirty="0">
                <a:latin typeface="Bell MT" panose="02020503060305020303" pitchFamily="18" charset="0"/>
              </a:rPr>
              <a:t> </a:t>
            </a:r>
            <a:r>
              <a:rPr lang="en-US" sz="2400" dirty="0" err="1">
                <a:latin typeface="Bell MT" panose="02020503060305020303" pitchFamily="18" charset="0"/>
              </a:rPr>
              <a:t>është</a:t>
            </a:r>
            <a:r>
              <a:rPr lang="en-US" sz="2400" dirty="0">
                <a:latin typeface="Bell MT" panose="02020503060305020303" pitchFamily="18" charset="0"/>
              </a:rPr>
              <a:t> </a:t>
            </a:r>
            <a:r>
              <a:rPr lang="en-US" sz="2400" dirty="0" err="1">
                <a:latin typeface="Bell MT" panose="02020503060305020303" pitchFamily="18" charset="0"/>
              </a:rPr>
              <a:t>një</a:t>
            </a:r>
            <a:r>
              <a:rPr lang="en-US" sz="2400" dirty="0">
                <a:latin typeface="Bell MT" panose="02020503060305020303" pitchFamily="18" charset="0"/>
              </a:rPr>
              <a:t> </a:t>
            </a:r>
            <a:r>
              <a:rPr lang="en-US" sz="2400" dirty="0" err="1">
                <a:latin typeface="Bell MT" panose="02020503060305020303" pitchFamily="18" charset="0"/>
              </a:rPr>
              <a:t>nga</a:t>
            </a:r>
            <a:r>
              <a:rPr lang="en-US" sz="2400" dirty="0">
                <a:latin typeface="Bell MT" panose="02020503060305020303" pitchFamily="18" charset="0"/>
              </a:rPr>
              <a:t> </a:t>
            </a:r>
            <a:r>
              <a:rPr lang="en-US" sz="2400" dirty="0" err="1">
                <a:latin typeface="Bell MT" panose="02020503060305020303" pitchFamily="18" charset="0"/>
              </a:rPr>
              <a:t>vendbanimet</a:t>
            </a:r>
            <a:r>
              <a:rPr lang="en-US" sz="2400" dirty="0">
                <a:latin typeface="Bell MT" panose="02020503060305020303" pitchFamily="18" charset="0"/>
              </a:rPr>
              <a:t> e </a:t>
            </a:r>
            <a:r>
              <a:rPr lang="en-US" sz="2400" dirty="0" err="1">
                <a:latin typeface="Bell MT" panose="02020503060305020303" pitchFamily="18" charset="0"/>
              </a:rPr>
              <a:t>hershme</a:t>
            </a:r>
            <a:r>
              <a:rPr lang="en-US" sz="2400" dirty="0">
                <a:latin typeface="Bell MT" panose="02020503060305020303" pitchFamily="18" charset="0"/>
              </a:rPr>
              <a:t> </a:t>
            </a:r>
            <a:r>
              <a:rPr lang="en-US" sz="2400" dirty="0" err="1">
                <a:latin typeface="Bell MT" panose="02020503060305020303" pitchFamily="18" charset="0"/>
              </a:rPr>
              <a:t>të</a:t>
            </a:r>
            <a:r>
              <a:rPr lang="en-US" sz="2400" dirty="0">
                <a:latin typeface="Bell MT" panose="02020503060305020303" pitchFamily="18" charset="0"/>
              </a:rPr>
              <a:t> </a:t>
            </a:r>
            <a:r>
              <a:rPr lang="en-US" sz="2400" dirty="0" err="1">
                <a:latin typeface="Bell MT" panose="02020503060305020303" pitchFamily="18" charset="0"/>
              </a:rPr>
              <a:t>pellgut</a:t>
            </a:r>
            <a:r>
              <a:rPr lang="en-US" sz="2400" dirty="0">
                <a:latin typeface="Bell MT" panose="02020503060305020303" pitchFamily="18" charset="0"/>
              </a:rPr>
              <a:t> </a:t>
            </a:r>
            <a:r>
              <a:rPr lang="en-US" sz="2400" dirty="0" err="1">
                <a:latin typeface="Bell MT" panose="02020503060305020303" pitchFamily="18" charset="0"/>
              </a:rPr>
              <a:t>të</a:t>
            </a:r>
            <a:r>
              <a:rPr lang="en-US" sz="2400" dirty="0">
                <a:latin typeface="Bell MT" panose="02020503060305020303" pitchFamily="18" charset="0"/>
              </a:rPr>
              <a:t> </a:t>
            </a:r>
            <a:r>
              <a:rPr lang="en-US" sz="2400" dirty="0" err="1">
                <a:latin typeface="Bell MT" panose="02020503060305020303" pitchFamily="18" charset="0"/>
              </a:rPr>
              <a:t>Shkodrës</a:t>
            </a:r>
            <a:r>
              <a:rPr lang="en-US" sz="2400" dirty="0">
                <a:latin typeface="Bell MT" panose="02020503060305020303" pitchFamily="18" charset="0"/>
              </a:rPr>
              <a:t>, </a:t>
            </a:r>
            <a:r>
              <a:rPr lang="en-US" sz="2400" dirty="0" err="1">
                <a:latin typeface="Bell MT" panose="02020503060305020303" pitchFamily="18" charset="0"/>
              </a:rPr>
              <a:t>i</a:t>
            </a:r>
            <a:r>
              <a:rPr lang="en-US" sz="2400" dirty="0">
                <a:latin typeface="Bell MT" panose="02020503060305020303" pitchFamily="18" charset="0"/>
              </a:rPr>
              <a:t> </a:t>
            </a:r>
            <a:r>
              <a:rPr lang="en-US" sz="2400" dirty="0" err="1">
                <a:latin typeface="Bell MT" panose="02020503060305020303" pitchFamily="18" charset="0"/>
              </a:rPr>
              <a:t>banuar</a:t>
            </a:r>
            <a:r>
              <a:rPr lang="en-US" sz="2400" dirty="0">
                <a:latin typeface="Bell MT" panose="02020503060305020303" pitchFamily="18" charset="0"/>
              </a:rPr>
              <a:t> </a:t>
            </a:r>
            <a:r>
              <a:rPr lang="en-US" sz="2400" dirty="0" err="1">
                <a:latin typeface="Bell MT" panose="02020503060305020303" pitchFamily="18" charset="0"/>
              </a:rPr>
              <a:t>rreth</a:t>
            </a:r>
            <a:r>
              <a:rPr lang="en-US" sz="2400" dirty="0">
                <a:latin typeface="Bell MT" panose="02020503060305020303" pitchFamily="18" charset="0"/>
              </a:rPr>
              <a:t> 4000 </a:t>
            </a:r>
            <a:r>
              <a:rPr lang="en-US" sz="2400" dirty="0" err="1">
                <a:latin typeface="Bell MT" panose="02020503060305020303" pitchFamily="18" charset="0"/>
              </a:rPr>
              <a:t>vjet</a:t>
            </a:r>
            <a:r>
              <a:rPr lang="en-US" sz="2400" dirty="0">
                <a:latin typeface="Bell MT" panose="02020503060305020303" pitchFamily="18" charset="0"/>
              </a:rPr>
              <a:t> </a:t>
            </a:r>
            <a:r>
              <a:rPr lang="en-US" sz="2400" dirty="0" err="1">
                <a:latin typeface="Bell MT" panose="02020503060305020303" pitchFamily="18" charset="0"/>
              </a:rPr>
              <a:t>më</a:t>
            </a:r>
            <a:r>
              <a:rPr lang="en-US" sz="2400" dirty="0">
                <a:latin typeface="Bell MT" panose="02020503060305020303" pitchFamily="18" charset="0"/>
              </a:rPr>
              <a:t> </a:t>
            </a:r>
            <a:r>
              <a:rPr lang="en-US" sz="2400" dirty="0" err="1">
                <a:latin typeface="Bell MT" panose="02020503060305020303" pitchFamily="18" charset="0"/>
              </a:rPr>
              <a:t>parë</a:t>
            </a:r>
            <a:r>
              <a:rPr lang="en-US" sz="2400" dirty="0">
                <a:latin typeface="Bell MT" panose="02020503060305020303" pitchFamily="18" charset="0"/>
              </a:rPr>
              <a:t>. Brenda </a:t>
            </a:r>
            <a:r>
              <a:rPr lang="en-US" sz="2400" dirty="0" err="1">
                <a:latin typeface="Bell MT" panose="02020503060305020303" pitchFamily="18" charset="0"/>
              </a:rPr>
              <a:t>mureve</a:t>
            </a:r>
            <a:r>
              <a:rPr lang="en-US" sz="2400" dirty="0">
                <a:latin typeface="Bell MT" panose="02020503060305020303" pitchFamily="18" charset="0"/>
              </a:rPr>
              <a:t> </a:t>
            </a:r>
            <a:r>
              <a:rPr lang="en-US" sz="2400" dirty="0" err="1">
                <a:latin typeface="Bell MT" panose="02020503060305020303" pitchFamily="18" charset="0"/>
              </a:rPr>
              <a:t>rrethues</a:t>
            </a:r>
            <a:r>
              <a:rPr lang="en-US" sz="2400" dirty="0">
                <a:latin typeface="Bell MT" panose="02020503060305020303" pitchFamily="18" charset="0"/>
              </a:rPr>
              <a:t>, ajo ka </a:t>
            </a:r>
            <a:r>
              <a:rPr lang="en-US" sz="2400" dirty="0" err="1">
                <a:latin typeface="Bell MT" panose="02020503060305020303" pitchFamily="18" charset="0"/>
              </a:rPr>
              <a:t>një</a:t>
            </a:r>
            <a:r>
              <a:rPr lang="en-US" sz="2400" dirty="0">
                <a:latin typeface="Bell MT" panose="02020503060305020303" pitchFamily="18" charset="0"/>
              </a:rPr>
              <a:t> </a:t>
            </a:r>
            <a:r>
              <a:rPr lang="en-US" sz="2400" dirty="0" err="1">
                <a:latin typeface="Bell MT" panose="02020503060305020303" pitchFamily="18" charset="0"/>
              </a:rPr>
              <a:t>sipërfaqe</a:t>
            </a:r>
            <a:r>
              <a:rPr lang="en-US" sz="2400" dirty="0">
                <a:latin typeface="Bell MT" panose="02020503060305020303" pitchFamily="18" charset="0"/>
              </a:rPr>
              <a:t> 4 ha. </a:t>
            </a:r>
            <a:r>
              <a:rPr lang="en-US" sz="2400" dirty="0" err="1">
                <a:latin typeface="Bell MT" panose="02020503060305020303" pitchFamily="18" charset="0"/>
              </a:rPr>
              <a:t>Në</a:t>
            </a:r>
            <a:r>
              <a:rPr lang="en-US" sz="2400" dirty="0">
                <a:latin typeface="Bell MT" panose="02020503060305020303" pitchFamily="18" charset="0"/>
              </a:rPr>
              <a:t> </a:t>
            </a:r>
            <a:r>
              <a:rPr lang="en-US" sz="2400" dirty="0" err="1">
                <a:latin typeface="Bell MT" panose="02020503060305020303" pitchFamily="18" charset="0"/>
              </a:rPr>
              <a:t>sistemin</a:t>
            </a:r>
            <a:r>
              <a:rPr lang="en-US" sz="2400" dirty="0">
                <a:latin typeface="Bell MT" panose="02020503060305020303" pitchFamily="18" charset="0"/>
              </a:rPr>
              <a:t> </a:t>
            </a:r>
            <a:r>
              <a:rPr lang="en-US" sz="2400" dirty="0" err="1">
                <a:latin typeface="Bell MT" panose="02020503060305020303" pitchFamily="18" charset="0"/>
              </a:rPr>
              <a:t>fortifikues</a:t>
            </a:r>
            <a:r>
              <a:rPr lang="en-US" sz="2400" dirty="0">
                <a:latin typeface="Bell MT" panose="02020503060305020303" pitchFamily="18" charset="0"/>
              </a:rPr>
              <a:t> </a:t>
            </a:r>
            <a:r>
              <a:rPr lang="en-US" sz="2400" dirty="0" err="1">
                <a:latin typeface="Bell MT" panose="02020503060305020303" pitchFamily="18" charset="0"/>
              </a:rPr>
              <a:t>një</a:t>
            </a:r>
            <a:r>
              <a:rPr lang="en-US" sz="2400" dirty="0">
                <a:latin typeface="Bell MT" panose="02020503060305020303" pitchFamily="18" charset="0"/>
              </a:rPr>
              <a:t> </a:t>
            </a:r>
            <a:r>
              <a:rPr lang="en-US" sz="2400" dirty="0" err="1">
                <a:latin typeface="Bell MT" panose="02020503060305020303" pitchFamily="18" charset="0"/>
              </a:rPr>
              <a:t>rol</a:t>
            </a:r>
            <a:r>
              <a:rPr lang="en-US" sz="2400" dirty="0">
                <a:latin typeface="Bell MT" panose="02020503060305020303" pitchFamily="18" charset="0"/>
              </a:rPr>
              <a:t> </a:t>
            </a:r>
            <a:r>
              <a:rPr lang="en-US" sz="2400" dirty="0" err="1">
                <a:latin typeface="Bell MT" panose="02020503060305020303" pitchFamily="18" charset="0"/>
              </a:rPr>
              <a:t>të</a:t>
            </a:r>
            <a:r>
              <a:rPr lang="en-US" sz="2400" dirty="0">
                <a:latin typeface="Bell MT" panose="02020503060305020303" pitchFamily="18" charset="0"/>
              </a:rPr>
              <a:t> </a:t>
            </a:r>
            <a:r>
              <a:rPr lang="en-US" sz="2400" dirty="0" err="1">
                <a:latin typeface="Bell MT" panose="02020503060305020303" pitchFamily="18" charset="0"/>
              </a:rPr>
              <a:t>rëndësishëm</a:t>
            </a:r>
            <a:r>
              <a:rPr lang="en-US" sz="2400" dirty="0">
                <a:latin typeface="Bell MT" panose="02020503060305020303" pitchFamily="18" charset="0"/>
              </a:rPr>
              <a:t> </a:t>
            </a:r>
            <a:r>
              <a:rPr lang="en-US" sz="2400" dirty="0" err="1">
                <a:latin typeface="Bell MT" panose="02020503060305020303" pitchFamily="18" charset="0"/>
              </a:rPr>
              <a:t>luan</a:t>
            </a:r>
            <a:r>
              <a:rPr lang="en-US" sz="2400" dirty="0">
                <a:latin typeface="Bell MT" panose="02020503060305020303" pitchFamily="18" charset="0"/>
              </a:rPr>
              <a:t> </a:t>
            </a:r>
            <a:r>
              <a:rPr lang="en-US" sz="2400" dirty="0" err="1">
                <a:latin typeface="Bell MT" panose="02020503060305020303" pitchFamily="18" charset="0"/>
              </a:rPr>
              <a:t>sistemi</a:t>
            </a:r>
            <a:r>
              <a:rPr lang="en-US" sz="2400" dirty="0">
                <a:latin typeface="Bell MT" panose="02020503060305020303" pitchFamily="18" charset="0"/>
              </a:rPr>
              <a:t> </a:t>
            </a:r>
            <a:r>
              <a:rPr lang="en-US" sz="2400" dirty="0" err="1">
                <a:latin typeface="Bell MT" panose="02020503060305020303" pitchFamily="18" charset="0"/>
              </a:rPr>
              <a:t>i</a:t>
            </a:r>
            <a:r>
              <a:rPr lang="en-US" sz="2400" dirty="0">
                <a:latin typeface="Bell MT" panose="02020503060305020303" pitchFamily="18" charset="0"/>
              </a:rPr>
              <a:t> </a:t>
            </a:r>
            <a:r>
              <a:rPr lang="en-US" sz="2400" dirty="0" err="1">
                <a:latin typeface="Bell MT" panose="02020503060305020303" pitchFamily="18" charset="0"/>
              </a:rPr>
              <a:t>kalimeve</a:t>
            </a:r>
            <a:r>
              <a:rPr lang="en-US" sz="2400" dirty="0">
                <a:latin typeface="Bell MT" panose="02020503060305020303" pitchFamily="18" charset="0"/>
              </a:rPr>
              <a:t> </a:t>
            </a:r>
            <a:r>
              <a:rPr lang="en-US" sz="2400" dirty="0" err="1">
                <a:latin typeface="Bell MT" panose="02020503060305020303" pitchFamily="18" charset="0"/>
              </a:rPr>
              <a:t>të</a:t>
            </a:r>
            <a:r>
              <a:rPr lang="en-US" sz="2400" dirty="0">
                <a:latin typeface="Bell MT" panose="02020503060305020303" pitchFamily="18" charset="0"/>
              </a:rPr>
              <a:t> </a:t>
            </a:r>
            <a:r>
              <a:rPr lang="en-US" sz="2400" dirty="0" err="1">
                <a:latin typeface="Bell MT" panose="02020503060305020303" pitchFamily="18" charset="0"/>
              </a:rPr>
              <a:t>fshehta</a:t>
            </a:r>
            <a:r>
              <a:rPr lang="en-US" sz="2400" dirty="0">
                <a:latin typeface="Bell MT" panose="02020503060305020303" pitchFamily="18" charset="0"/>
              </a:rPr>
              <a:t>, </a:t>
            </a:r>
            <a:r>
              <a:rPr lang="en-US" sz="2400" dirty="0" err="1">
                <a:latin typeface="Bell MT" panose="02020503060305020303" pitchFamily="18" charset="0"/>
              </a:rPr>
              <a:t>të</a:t>
            </a:r>
            <a:r>
              <a:rPr lang="en-US" sz="2400" dirty="0">
                <a:latin typeface="Bell MT" panose="02020503060305020303" pitchFamily="18" charset="0"/>
              </a:rPr>
              <a:t> </a:t>
            </a:r>
            <a:r>
              <a:rPr lang="en-US" sz="2400" dirty="0" err="1">
                <a:latin typeface="Bell MT" panose="02020503060305020303" pitchFamily="18" charset="0"/>
              </a:rPr>
              <a:t>nëndheshme</a:t>
            </a:r>
            <a:r>
              <a:rPr lang="en-US" sz="2400" dirty="0">
                <a:latin typeface="Bell MT" panose="02020503060305020303" pitchFamily="18" charset="0"/>
              </a:rPr>
              <a:t>. </a:t>
            </a:r>
            <a:r>
              <a:rPr lang="en-US" sz="2400" dirty="0" err="1">
                <a:latin typeface="Bell MT" panose="02020503060305020303" pitchFamily="18" charset="0"/>
              </a:rPr>
              <a:t>Në</a:t>
            </a:r>
            <a:r>
              <a:rPr lang="en-US" sz="2400" dirty="0">
                <a:latin typeface="Bell MT" panose="02020503060305020303" pitchFamily="18" charset="0"/>
              </a:rPr>
              <a:t> </a:t>
            </a:r>
            <a:r>
              <a:rPr lang="en-US" sz="2400" dirty="0" err="1">
                <a:latin typeface="Bell MT" panose="02020503060305020303" pitchFamily="18" charset="0"/>
              </a:rPr>
              <a:t>të</a:t>
            </a:r>
            <a:r>
              <a:rPr lang="en-US" sz="2400" dirty="0">
                <a:latin typeface="Bell MT" panose="02020503060305020303" pitchFamily="18" charset="0"/>
              </a:rPr>
              <a:t> </a:t>
            </a:r>
            <a:r>
              <a:rPr lang="en-US" sz="2400" dirty="0" err="1">
                <a:latin typeface="Bell MT" panose="02020503060305020303" pitchFamily="18" charset="0"/>
              </a:rPr>
              <a:t>gjitha</a:t>
            </a:r>
            <a:r>
              <a:rPr lang="en-US" sz="2400" dirty="0">
                <a:latin typeface="Bell MT" panose="02020503060305020303" pitchFamily="18" charset="0"/>
              </a:rPr>
              <a:t> </a:t>
            </a:r>
            <a:r>
              <a:rPr lang="en-US" sz="2400" dirty="0" err="1">
                <a:latin typeface="Bell MT" panose="02020503060305020303" pitchFamily="18" charset="0"/>
              </a:rPr>
              <a:t>kohët</a:t>
            </a:r>
            <a:r>
              <a:rPr lang="en-US" sz="2400" dirty="0">
                <a:latin typeface="Bell MT" panose="02020503060305020303" pitchFamily="18" charset="0"/>
              </a:rPr>
              <a:t> “</a:t>
            </a:r>
            <a:r>
              <a:rPr lang="en-US" sz="2400" dirty="0" err="1">
                <a:latin typeface="Bell MT" panose="02020503060305020303" pitchFamily="18" charset="0"/>
              </a:rPr>
              <a:t>Rozafa</a:t>
            </a:r>
            <a:r>
              <a:rPr lang="en-US" sz="2400" dirty="0">
                <a:latin typeface="Bell MT" panose="02020503060305020303" pitchFamily="18" charset="0"/>
              </a:rPr>
              <a:t>” ka </a:t>
            </a:r>
            <a:r>
              <a:rPr lang="en-US" sz="2400" dirty="0" err="1">
                <a:latin typeface="Bell MT" panose="02020503060305020303" pitchFamily="18" charset="0"/>
              </a:rPr>
              <a:t>qëndruar</a:t>
            </a:r>
            <a:r>
              <a:rPr lang="en-US" sz="2400" dirty="0">
                <a:latin typeface="Bell MT" panose="02020503060305020303" pitchFamily="18" charset="0"/>
              </a:rPr>
              <a:t> </a:t>
            </a:r>
            <a:r>
              <a:rPr lang="en-US" sz="2400" dirty="0" err="1">
                <a:latin typeface="Bell MT" panose="02020503060305020303" pitchFamily="18" charset="0"/>
              </a:rPr>
              <a:t>si</a:t>
            </a:r>
            <a:r>
              <a:rPr lang="en-US" sz="2400" dirty="0">
                <a:latin typeface="Bell MT" panose="02020503060305020303" pitchFamily="18" charset="0"/>
              </a:rPr>
              <a:t> </a:t>
            </a:r>
            <a:r>
              <a:rPr lang="en-US" sz="2400" dirty="0" err="1">
                <a:latin typeface="Bell MT" panose="02020503060305020303" pitchFamily="18" charset="0"/>
              </a:rPr>
              <a:t>një</a:t>
            </a:r>
            <a:r>
              <a:rPr lang="en-US" sz="2400" dirty="0">
                <a:latin typeface="Bell MT" panose="02020503060305020303" pitchFamily="18" charset="0"/>
              </a:rPr>
              <a:t> </a:t>
            </a:r>
            <a:r>
              <a:rPr lang="en-US" sz="2400" dirty="0" err="1">
                <a:latin typeface="Bell MT" panose="02020503060305020303" pitchFamily="18" charset="0"/>
              </a:rPr>
              <a:t>roje</a:t>
            </a:r>
            <a:r>
              <a:rPr lang="en-US" sz="2400" dirty="0">
                <a:latin typeface="Bell MT" panose="02020503060305020303" pitchFamily="18" charset="0"/>
              </a:rPr>
              <a:t> e </a:t>
            </a:r>
            <a:r>
              <a:rPr lang="en-US" sz="2400" dirty="0" err="1">
                <a:latin typeface="Bell MT" panose="02020503060305020303" pitchFamily="18" charset="0"/>
              </a:rPr>
              <a:t>fuqishme</a:t>
            </a:r>
            <a:r>
              <a:rPr lang="en-US" sz="2400" dirty="0">
                <a:latin typeface="Bell MT" panose="02020503060305020303" pitchFamily="18" charset="0"/>
              </a:rPr>
              <a:t> e </a:t>
            </a:r>
            <a:r>
              <a:rPr lang="en-US" sz="2400" dirty="0" err="1">
                <a:latin typeface="Bell MT" panose="02020503060305020303" pitchFamily="18" charset="0"/>
              </a:rPr>
              <a:t>qytetit</a:t>
            </a:r>
            <a:r>
              <a:rPr lang="en-US" sz="2400" dirty="0">
                <a:latin typeface="Bell MT" panose="02020503060305020303" pitchFamily="18" charset="0"/>
              </a:rPr>
              <a:t>. </a:t>
            </a:r>
            <a:r>
              <a:rPr lang="en-US" sz="2400" dirty="0" err="1">
                <a:latin typeface="Bell MT" panose="02020503060305020303" pitchFamily="18" charset="0"/>
              </a:rPr>
              <a:t>Kështjella</a:t>
            </a:r>
            <a:r>
              <a:rPr lang="en-US" sz="2400" dirty="0">
                <a:latin typeface="Bell MT" panose="02020503060305020303" pitchFamily="18" charset="0"/>
              </a:rPr>
              <a:t> </a:t>
            </a:r>
            <a:r>
              <a:rPr lang="en-US" sz="2400" dirty="0" err="1">
                <a:latin typeface="Bell MT" panose="02020503060305020303" pitchFamily="18" charset="0"/>
              </a:rPr>
              <a:t>mijëvjeçare</a:t>
            </a:r>
            <a:r>
              <a:rPr lang="en-US" sz="2400" dirty="0">
                <a:latin typeface="Bell MT" panose="02020503060305020303" pitchFamily="18" charset="0"/>
              </a:rPr>
              <a:t> </a:t>
            </a:r>
            <a:r>
              <a:rPr lang="en-US" sz="2400" dirty="0" err="1">
                <a:latin typeface="Bell MT" panose="02020503060305020303" pitchFamily="18" charset="0"/>
              </a:rPr>
              <a:t>në</a:t>
            </a:r>
            <a:r>
              <a:rPr lang="en-US" sz="2400" dirty="0">
                <a:latin typeface="Bell MT" panose="02020503060305020303" pitchFamily="18" charset="0"/>
              </a:rPr>
              <a:t> </a:t>
            </a:r>
            <a:r>
              <a:rPr lang="en-US" sz="2400" dirty="0" err="1">
                <a:latin typeface="Bell MT" panose="02020503060305020303" pitchFamily="18" charset="0"/>
              </a:rPr>
              <a:t>vitet</a:t>
            </a:r>
            <a:r>
              <a:rPr lang="en-US" sz="2400" dirty="0">
                <a:latin typeface="Bell MT" panose="02020503060305020303" pitchFamily="18" charset="0"/>
              </a:rPr>
              <a:t> ’80 </a:t>
            </a:r>
            <a:r>
              <a:rPr lang="en-US" sz="2400" dirty="0" err="1">
                <a:latin typeface="Bell MT" panose="02020503060305020303" pitchFamily="18" charset="0"/>
              </a:rPr>
              <a:t>i</a:t>
            </a:r>
            <a:r>
              <a:rPr lang="en-US" sz="2400" dirty="0">
                <a:latin typeface="Bell MT" panose="02020503060305020303" pitchFamily="18" charset="0"/>
              </a:rPr>
              <a:t> </a:t>
            </a:r>
            <a:r>
              <a:rPr lang="en-US" sz="2400" dirty="0" err="1">
                <a:latin typeface="Bell MT" panose="02020503060305020303" pitchFamily="18" charset="0"/>
              </a:rPr>
              <a:t>është</a:t>
            </a:r>
            <a:r>
              <a:rPr lang="en-US" sz="2400" dirty="0">
                <a:latin typeface="Bell MT" panose="02020503060305020303" pitchFamily="18" charset="0"/>
              </a:rPr>
              <a:t> </a:t>
            </a:r>
            <a:r>
              <a:rPr lang="en-US" sz="2400" dirty="0" err="1">
                <a:latin typeface="Bell MT" panose="02020503060305020303" pitchFamily="18" charset="0"/>
              </a:rPr>
              <a:t>nënshtruar</a:t>
            </a:r>
            <a:r>
              <a:rPr lang="en-US" sz="2400" dirty="0">
                <a:latin typeface="Bell MT" panose="02020503060305020303" pitchFamily="18" charset="0"/>
              </a:rPr>
              <a:t> </a:t>
            </a:r>
            <a:r>
              <a:rPr lang="en-US" sz="2400" dirty="0" err="1">
                <a:latin typeface="Bell MT" panose="02020503060305020303" pitchFamily="18" charset="0"/>
              </a:rPr>
              <a:t>restaurimit</a:t>
            </a:r>
            <a:r>
              <a:rPr lang="en-US" sz="2400" dirty="0">
                <a:latin typeface="Bell MT" panose="02020503060305020303" pitchFamily="18" charset="0"/>
              </a:rPr>
              <a:t>. Ajo </a:t>
            </a:r>
            <a:r>
              <a:rPr lang="en-US" sz="2400" dirty="0" err="1">
                <a:latin typeface="Bell MT" panose="02020503060305020303" pitchFamily="18" charset="0"/>
              </a:rPr>
              <a:t>është</a:t>
            </a:r>
            <a:r>
              <a:rPr lang="en-US" sz="2400" dirty="0">
                <a:latin typeface="Bell MT" panose="02020503060305020303" pitchFamily="18" charset="0"/>
              </a:rPr>
              <a:t> 2 km </a:t>
            </a:r>
            <a:r>
              <a:rPr lang="en-US" sz="2400" dirty="0" err="1">
                <a:latin typeface="Bell MT" panose="02020503060305020303" pitchFamily="18" charset="0"/>
              </a:rPr>
              <a:t>larg</a:t>
            </a:r>
            <a:r>
              <a:rPr lang="en-US" sz="2400" dirty="0">
                <a:latin typeface="Bell MT" panose="02020503060305020303" pitchFamily="18" charset="0"/>
              </a:rPr>
              <a:t> </a:t>
            </a:r>
            <a:r>
              <a:rPr lang="en-US" sz="2400" dirty="0" err="1">
                <a:latin typeface="Bell MT" panose="02020503060305020303" pitchFamily="18" charset="0"/>
              </a:rPr>
              <a:t>qendrës</a:t>
            </a:r>
            <a:r>
              <a:rPr lang="en-US" sz="2400" dirty="0">
                <a:latin typeface="Bell MT" panose="02020503060305020303" pitchFamily="18" charset="0"/>
              </a:rPr>
              <a:t> </a:t>
            </a:r>
            <a:r>
              <a:rPr lang="en-US" sz="2400" dirty="0" err="1">
                <a:latin typeface="Bell MT" panose="02020503060305020303" pitchFamily="18" charset="0"/>
              </a:rPr>
              <a:t>së</a:t>
            </a:r>
            <a:r>
              <a:rPr lang="en-US" sz="2400" dirty="0">
                <a:latin typeface="Bell MT" panose="02020503060305020303" pitchFamily="18" charset="0"/>
              </a:rPr>
              <a:t> </a:t>
            </a:r>
            <a:r>
              <a:rPr lang="en-US" sz="2400" dirty="0" err="1">
                <a:latin typeface="Bell MT" panose="02020503060305020303" pitchFamily="18" charset="0"/>
              </a:rPr>
              <a:t>qytetit</a:t>
            </a:r>
            <a:r>
              <a:rPr lang="en-US" sz="2400" dirty="0">
                <a:latin typeface="Bell MT" panose="02020503060305020303" pitchFamily="18" charset="0"/>
              </a:rPr>
              <a:t>. Deri </a:t>
            </a:r>
            <a:r>
              <a:rPr lang="en-US" sz="2400" dirty="0" err="1">
                <a:latin typeface="Bell MT" panose="02020503060305020303" pitchFamily="18" charset="0"/>
              </a:rPr>
              <a:t>te</a:t>
            </a:r>
            <a:r>
              <a:rPr lang="en-US" sz="2400" dirty="0">
                <a:latin typeface="Bell MT" panose="02020503060305020303" pitchFamily="18" charset="0"/>
              </a:rPr>
              <a:t> porta e </a:t>
            </a:r>
            <a:r>
              <a:rPr lang="en-US" sz="2400" dirty="0" err="1">
                <a:latin typeface="Bell MT" panose="02020503060305020303" pitchFamily="18" charset="0"/>
              </a:rPr>
              <a:t>saj</a:t>
            </a:r>
            <a:r>
              <a:rPr lang="en-US" sz="2400" dirty="0">
                <a:latin typeface="Bell MT" panose="02020503060305020303" pitchFamily="18" charset="0"/>
              </a:rPr>
              <a:t> </a:t>
            </a:r>
            <a:r>
              <a:rPr lang="en-US" sz="2400" dirty="0" err="1">
                <a:latin typeface="Bell MT" panose="02020503060305020303" pitchFamily="18" charset="0"/>
              </a:rPr>
              <a:t>mund</a:t>
            </a:r>
            <a:r>
              <a:rPr lang="en-US" sz="2400" dirty="0">
                <a:latin typeface="Bell MT" panose="02020503060305020303" pitchFamily="18" charset="0"/>
              </a:rPr>
              <a:t> </a:t>
            </a:r>
            <a:r>
              <a:rPr lang="en-US" sz="2400" dirty="0" err="1">
                <a:latin typeface="Bell MT" panose="02020503060305020303" pitchFamily="18" charset="0"/>
              </a:rPr>
              <a:t>të</a:t>
            </a:r>
            <a:r>
              <a:rPr lang="en-US" sz="2400" dirty="0">
                <a:latin typeface="Bell MT" panose="02020503060305020303" pitchFamily="18" charset="0"/>
              </a:rPr>
              <a:t> </a:t>
            </a:r>
            <a:r>
              <a:rPr lang="en-US" sz="2400" dirty="0" err="1">
                <a:latin typeface="Bell MT" panose="02020503060305020303" pitchFamily="18" charset="0"/>
              </a:rPr>
              <a:t>udhëtosh</a:t>
            </a:r>
            <a:r>
              <a:rPr lang="en-US" sz="2400" dirty="0">
                <a:latin typeface="Bell MT" panose="02020503060305020303" pitchFamily="18" charset="0"/>
              </a:rPr>
              <a:t> me </a:t>
            </a:r>
            <a:r>
              <a:rPr lang="en-US" sz="2400" dirty="0" err="1">
                <a:latin typeface="Bell MT" panose="02020503060305020303" pitchFamily="18" charset="0"/>
              </a:rPr>
              <a:t>makinë</a:t>
            </a:r>
            <a:r>
              <a:rPr lang="en-US" sz="2400" dirty="0">
                <a:latin typeface="Bell MT" panose="02020503060305020303" pitchFamily="18" charset="0"/>
              </a:rPr>
              <a:t>, </a:t>
            </a:r>
            <a:r>
              <a:rPr lang="en-US" sz="2400" dirty="0" err="1">
                <a:latin typeface="Bell MT" panose="02020503060305020303" pitchFamily="18" charset="0"/>
              </a:rPr>
              <a:t>nëpër</a:t>
            </a:r>
            <a:r>
              <a:rPr lang="en-US" sz="2400" dirty="0">
                <a:latin typeface="Bell MT" panose="02020503060305020303" pitchFamily="18" charset="0"/>
              </a:rPr>
              <a:t> </a:t>
            </a:r>
            <a:r>
              <a:rPr lang="en-US" sz="2400" dirty="0" err="1">
                <a:latin typeface="Bell MT" panose="02020503060305020303" pitchFamily="18" charset="0"/>
              </a:rPr>
              <a:t>një</a:t>
            </a:r>
            <a:r>
              <a:rPr lang="en-US" sz="2400" dirty="0">
                <a:latin typeface="Bell MT" panose="02020503060305020303" pitchFamily="18" charset="0"/>
              </a:rPr>
              <a:t> </a:t>
            </a:r>
            <a:r>
              <a:rPr lang="en-US" sz="2400" dirty="0" err="1">
                <a:latin typeface="Bell MT" panose="02020503060305020303" pitchFamily="18" charset="0"/>
              </a:rPr>
              <a:t>rrugë</a:t>
            </a:r>
            <a:r>
              <a:rPr lang="en-US" sz="2400" dirty="0">
                <a:latin typeface="Bell MT" panose="02020503060305020303" pitchFamily="18" charset="0"/>
              </a:rPr>
              <a:t> </a:t>
            </a:r>
            <a:r>
              <a:rPr lang="en-US" sz="2400" dirty="0" err="1">
                <a:latin typeface="Bell MT" panose="02020503060305020303" pitchFamily="18" charset="0"/>
              </a:rPr>
              <a:t>të</a:t>
            </a:r>
            <a:r>
              <a:rPr lang="en-US" sz="2400" dirty="0">
                <a:latin typeface="Bell MT" panose="02020503060305020303" pitchFamily="18" charset="0"/>
              </a:rPr>
              <a:t> </a:t>
            </a:r>
            <a:r>
              <a:rPr lang="en-US" sz="2400" dirty="0" err="1">
                <a:latin typeface="Bell MT" panose="02020503060305020303" pitchFamily="18" charset="0"/>
              </a:rPr>
              <a:t>mirë</a:t>
            </a:r>
            <a:r>
              <a:rPr lang="en-US" sz="2400" dirty="0">
                <a:latin typeface="Bell MT" panose="02020503060305020303" pitchFamily="18" charset="0"/>
              </a:rPr>
              <a:t>, </a:t>
            </a:r>
            <a:r>
              <a:rPr lang="en-US" sz="2400" dirty="0" err="1">
                <a:latin typeface="Bell MT" panose="02020503060305020303" pitchFamily="18" charset="0"/>
              </a:rPr>
              <a:t>pjesërisht</a:t>
            </a:r>
            <a:r>
              <a:rPr lang="en-US" sz="2400" dirty="0">
                <a:latin typeface="Bell MT" panose="02020503060305020303" pitchFamily="18" charset="0"/>
              </a:rPr>
              <a:t> e </a:t>
            </a:r>
            <a:r>
              <a:rPr lang="en-US" sz="2400" dirty="0" err="1">
                <a:latin typeface="Bell MT" panose="02020503060305020303" pitchFamily="18" charset="0"/>
              </a:rPr>
              <a:t>asfaltuar</a:t>
            </a:r>
            <a:r>
              <a:rPr lang="en-US" sz="2400" dirty="0">
                <a:latin typeface="Bell MT" panose="02020503060305020303" pitchFamily="18" charset="0"/>
              </a:rPr>
              <a:t> e </a:t>
            </a:r>
            <a:r>
              <a:rPr lang="en-US" sz="2400" dirty="0" err="1">
                <a:latin typeface="Bell MT" panose="02020503060305020303" pitchFamily="18" charset="0"/>
              </a:rPr>
              <a:t>pjesërisht</a:t>
            </a:r>
            <a:r>
              <a:rPr lang="en-US" sz="2400" dirty="0">
                <a:latin typeface="Bell MT" panose="02020503060305020303" pitchFamily="18" charset="0"/>
              </a:rPr>
              <a:t> me </a:t>
            </a:r>
            <a:r>
              <a:rPr lang="en-US" sz="2400" dirty="0" err="1">
                <a:latin typeface="Bell MT" panose="02020503060305020303" pitchFamily="18" charset="0"/>
              </a:rPr>
              <a:t>kalldrem</a:t>
            </a:r>
            <a:r>
              <a:rPr lang="en-US" sz="2400" dirty="0">
                <a:latin typeface="Bell MT" panose="02020503060305020303" pitchFamily="18" charset="0"/>
              </a:rPr>
              <a:t>.</a:t>
            </a:r>
          </a:p>
        </p:txBody>
      </p:sp>
      <p:pic>
        <p:nvPicPr>
          <p:cNvPr id="4" name="Picture 3">
            <a:extLst>
              <a:ext uri="{FF2B5EF4-FFF2-40B4-BE49-F238E27FC236}">
                <a16:creationId xmlns:a16="http://schemas.microsoft.com/office/drawing/2014/main" id="{26D6EADE-ABA4-45FC-8721-EDDD34223FFA}"/>
              </a:ext>
            </a:extLst>
          </p:cNvPr>
          <p:cNvPicPr>
            <a:picLocks noChangeAspect="1"/>
          </p:cNvPicPr>
          <p:nvPr/>
        </p:nvPicPr>
        <p:blipFill>
          <a:blip r:embed="rId2"/>
          <a:stretch>
            <a:fillRect/>
          </a:stretch>
        </p:blipFill>
        <p:spPr>
          <a:xfrm>
            <a:off x="6654034" y="1880482"/>
            <a:ext cx="5151566" cy="309703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661993766"/>
      </p:ext>
    </p:extLst>
  </p:cSld>
  <p:clrMapOvr>
    <a:masterClrMapping/>
  </p:clrMapOvr>
  <p:transition spd="slow">
    <p:comb/>
  </p:transition>
</p:sld>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8.jpeg"/></Relationships>
</file>

<file path=ppt/theme/_rels/theme7.xml.rels><?xml version="1.0" encoding="UTF-8" standalone="yes"?>
<Relationships xmlns="http://schemas.openxmlformats.org/package/2006/relationships"><Relationship Id="rId1" Type="http://schemas.openxmlformats.org/officeDocument/2006/relationships/image" Target="../media/image16.jpeg"/></Relationships>
</file>

<file path=ppt/theme/_rels/theme9.xml.rels><?xml version="1.0" encoding="UTF-8" standalone="yes"?>
<Relationships xmlns="http://schemas.openxmlformats.org/package/2006/relationships"><Relationship Id="rId1" Type="http://schemas.openxmlformats.org/officeDocument/2006/relationships/image" Target="../media/image20.jpeg"/></Relationships>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10.xml><?xml version="1.0" encoding="utf-8"?>
<a:theme xmlns:a="http://schemas.openxmlformats.org/drawingml/2006/main" name="Badge">
  <a:themeElements>
    <a:clrScheme name="Badge">
      <a:dk1>
        <a:sysClr val="windowText" lastClr="000000"/>
      </a:dk1>
      <a:lt1>
        <a:sysClr val="window" lastClr="FFFFFF"/>
      </a:lt1>
      <a:dk2>
        <a:srgbClr val="0B082E"/>
      </a:dk2>
      <a:lt2>
        <a:srgbClr val="F3F3F2"/>
      </a:lt2>
      <a:accent1>
        <a:srgbClr val="62B4C6"/>
      </a:accent1>
      <a:accent2>
        <a:srgbClr val="1B376E"/>
      </a:accent2>
      <a:accent3>
        <a:srgbClr val="9EBE55"/>
      </a:accent3>
      <a:accent4>
        <a:srgbClr val="C65E5E"/>
      </a:accent4>
      <a:accent5>
        <a:srgbClr val="D3BA55"/>
      </a:accent5>
      <a:accent6>
        <a:srgbClr val="96648A"/>
      </a:accent6>
      <a:hlink>
        <a:srgbClr val="62B4C6"/>
      </a:hlink>
      <a:folHlink>
        <a:srgbClr val="96648A"/>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D71F8F05-6246-47AF-9E68-E57F6C93F792}"/>
    </a:ext>
  </a:extLst>
</a:theme>
</file>

<file path=ppt/theme/theme11.xml><?xml version="1.0" encoding="utf-8"?>
<a:theme xmlns:a="http://schemas.openxmlformats.org/drawingml/2006/main" name="1_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12.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13.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039A4B3-0617-4CFC-B614-27363ECC28AC}"/>
    </a:ext>
  </a:extLst>
</a:theme>
</file>

<file path=ppt/theme/theme3.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4.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5.xml><?xml version="1.0" encoding="utf-8"?>
<a:theme xmlns:a="http://schemas.openxmlformats.org/drawingml/2006/main" name="Wisp">
  <a:themeElements>
    <a:clrScheme name="Wisp">
      <a:dk1>
        <a:sysClr val="windowText" lastClr="000000"/>
      </a:dk1>
      <a:lt1>
        <a:sysClr val="window" lastClr="FFFFFF"/>
      </a:lt1>
      <a:dk2>
        <a:srgbClr val="2C333A"/>
      </a:dk2>
      <a:lt2>
        <a:srgbClr val="D6ECED"/>
      </a:lt2>
      <a:accent1>
        <a:srgbClr val="DE32DE"/>
      </a:accent1>
      <a:accent2>
        <a:srgbClr val="F42B8A"/>
      </a:accent2>
      <a:accent3>
        <a:srgbClr val="349FE7"/>
      </a:accent3>
      <a:accent4>
        <a:srgbClr val="565FF8"/>
      </a:accent4>
      <a:accent5>
        <a:srgbClr val="876BE7"/>
      </a:accent5>
      <a:accent6>
        <a:srgbClr val="F268C2"/>
      </a:accent6>
      <a:hlink>
        <a:srgbClr val="F55CF9"/>
      </a:hlink>
      <a:folHlink>
        <a:srgbClr val="E8A0EE"/>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F20B7C8E-B819-43F3-AAF9-EE50B1A83630}"/>
    </a:ext>
  </a:extLst>
</a:theme>
</file>

<file path=ppt/theme/theme6.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7.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8.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9.xml><?xml version="1.0" encoding="utf-8"?>
<a:theme xmlns:a="http://schemas.openxmlformats.org/drawingml/2006/main" name="Celestial">
  <a:themeElements>
    <a:clrScheme name="Celestial">
      <a:dk1>
        <a:sysClr val="windowText" lastClr="000000"/>
      </a:dk1>
      <a:lt1>
        <a:sysClr val="window" lastClr="FFFFFF"/>
      </a:lt1>
      <a:dk2>
        <a:srgbClr val="3F296A"/>
      </a:dk2>
      <a:lt2>
        <a:srgbClr val="EBEBEB"/>
      </a:lt2>
      <a:accent1>
        <a:srgbClr val="E84574"/>
      </a:accent1>
      <a:accent2>
        <a:srgbClr val="798FF2"/>
      </a:accent2>
      <a:accent3>
        <a:srgbClr val="95C369"/>
      </a:accent3>
      <a:accent4>
        <a:srgbClr val="EE875A"/>
      </a:accent4>
      <a:accent5>
        <a:srgbClr val="C363E8"/>
      </a:accent5>
      <a:accent6>
        <a:srgbClr val="6AADC8"/>
      </a:accent6>
      <a:hlink>
        <a:srgbClr val="FE80C7"/>
      </a:hlink>
      <a:folHlink>
        <a:srgbClr val="FBA3EC"/>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61DDDE80-2DFA-4F2A-B66F-72059846BDAA}"/>
    </a:ext>
  </a:extLst>
</a:theme>
</file>

<file path=docProps/app.xml><?xml version="1.0" encoding="utf-8"?>
<Properties xmlns="http://schemas.openxmlformats.org/officeDocument/2006/extended-properties" xmlns:vt="http://schemas.openxmlformats.org/officeDocument/2006/docPropsVTypes">
  <TotalTime>77</TotalTime>
  <Words>1701</Words>
  <Application>Microsoft Office PowerPoint</Application>
  <PresentationFormat>Widescreen</PresentationFormat>
  <Paragraphs>26</Paragraphs>
  <Slides>13</Slides>
  <Notes>0</Notes>
  <HiddenSlides>0</HiddenSlides>
  <MMClips>0</MMClips>
  <ScaleCrop>false</ScaleCrop>
  <HeadingPairs>
    <vt:vector size="6" baseType="variant">
      <vt:variant>
        <vt:lpstr>Fonts Used</vt:lpstr>
      </vt:variant>
      <vt:variant>
        <vt:i4>24</vt:i4>
      </vt:variant>
      <vt:variant>
        <vt:lpstr>Theme</vt:lpstr>
      </vt:variant>
      <vt:variant>
        <vt:i4>13</vt:i4>
      </vt:variant>
      <vt:variant>
        <vt:lpstr>Slide Titles</vt:lpstr>
      </vt:variant>
      <vt:variant>
        <vt:i4>13</vt:i4>
      </vt:variant>
    </vt:vector>
  </HeadingPairs>
  <TitlesOfParts>
    <vt:vector size="50" baseType="lpstr">
      <vt:lpstr>Algerian</vt:lpstr>
      <vt:lpstr>Arial</vt:lpstr>
      <vt:lpstr>Arial Black</vt:lpstr>
      <vt:lpstr>Arial Rounded MT Bold</vt:lpstr>
      <vt:lpstr>Bahnschrift Condensed</vt:lpstr>
      <vt:lpstr>Bahnschrift Light</vt:lpstr>
      <vt:lpstr>Baskerville Old Face</vt:lpstr>
      <vt:lpstr>Bell MT</vt:lpstr>
      <vt:lpstr>Bodoni MT</vt:lpstr>
      <vt:lpstr>Britannic Bold</vt:lpstr>
      <vt:lpstr>Broadway</vt:lpstr>
      <vt:lpstr>Calibri</vt:lpstr>
      <vt:lpstr>Calibri Light</vt:lpstr>
      <vt:lpstr>Candara Light</vt:lpstr>
      <vt:lpstr>Castellar</vt:lpstr>
      <vt:lpstr>Century Gothic</vt:lpstr>
      <vt:lpstr>Century Schoolbook</vt:lpstr>
      <vt:lpstr>Corbel</vt:lpstr>
      <vt:lpstr>Garamond</vt:lpstr>
      <vt:lpstr>Gill Sans MT</vt:lpstr>
      <vt:lpstr>Impact</vt:lpstr>
      <vt:lpstr>Trebuchet MS</vt:lpstr>
      <vt:lpstr>Tw Cen MT</vt:lpstr>
      <vt:lpstr>Wingdings 3</vt:lpstr>
      <vt:lpstr>Gallery</vt:lpstr>
      <vt:lpstr>Organic</vt:lpstr>
      <vt:lpstr>Ion</vt:lpstr>
      <vt:lpstr>Berlin</vt:lpstr>
      <vt:lpstr>Wisp</vt:lpstr>
      <vt:lpstr>Facet</vt:lpstr>
      <vt:lpstr>Parallax</vt:lpstr>
      <vt:lpstr>Droplet</vt:lpstr>
      <vt:lpstr>Celestial</vt:lpstr>
      <vt:lpstr>Badge</vt:lpstr>
      <vt:lpstr>1_Gallery</vt:lpstr>
      <vt:lpstr>Basis</vt:lpstr>
      <vt:lpstr>Depth</vt:lpstr>
      <vt:lpstr>Zhvillimi ekonomik,politik dhe trashegimia kulturore,natyrore e Rajonit Perendimor</vt:lpstr>
      <vt:lpstr>PowerPoint Presentation</vt:lpstr>
      <vt:lpstr>PowerPoint Presentation</vt:lpstr>
      <vt:lpstr>Rajoni perendimor eshte edhe rajoni me I zhvilluar industrial ne shqiperi. Ketu gjenden pothuaj te gjitha deget e industries se rende, te lehte dhe ushqimore. Ne te vertete rajoni nuk eshte se zoteron shume pasuri nentokesore si disa rajone te tjera te shqiperise. Ky rajon dallohet kryesisht per rezervat e naftes dhe gazit natyror dhe qymyrgurit,keshtu qe ne zhvillimin e tij industrial kane ndikuar me shume disa faktore te tjere si: fuqia e madhe puntore, afersia me portet detare,transporti me I zhvilluar etj. </vt:lpstr>
      <vt:lpstr>Deget e Industrise</vt:lpstr>
      <vt:lpstr>Perhapja e Industrise</vt:lpstr>
      <vt:lpstr>Trashegimia Kulturore</vt:lpstr>
      <vt:lpstr>Shkodra</vt:lpstr>
      <vt:lpstr>Keshtjella e Shkodres</vt:lpstr>
      <vt:lpstr>Muzeu Historik</vt:lpstr>
      <vt:lpstr>Kultura</vt:lpstr>
      <vt:lpstr>Gastronomia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Zhvillimi ekonomik,politik dhe trashegimia kulturore,natyrore e Rajonit Perendimor</dc:title>
  <dc:creator>elio elio</dc:creator>
  <cp:lastModifiedBy>elio elio</cp:lastModifiedBy>
  <cp:revision>8</cp:revision>
  <dcterms:created xsi:type="dcterms:W3CDTF">2020-05-07T16:44:00Z</dcterms:created>
  <dcterms:modified xsi:type="dcterms:W3CDTF">2020-05-07T18:04:34Z</dcterms:modified>
</cp:coreProperties>
</file>