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38" autoAdjust="0"/>
  </p:normalViewPr>
  <p:slideViewPr>
    <p:cSldViewPr>
      <p:cViewPr varScale="1">
        <p:scale>
          <a:sx n="102" d="100"/>
          <a:sy n="102" d="100"/>
        </p:scale>
        <p:origin x="27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D2BBD-6026-42E4-AEC7-AE7D9948BB5F}" type="datetimeFigureOut">
              <a:rPr lang="en-US" smtClean="0"/>
              <a:pPr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ynamiclinic.com/en-ae/weight-loss-clinic/bariatric-surgeon-dubai-uae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ynamiclinic.com/en-ae/weight-loss-clinic/weight-loss-bariatric-dubai/" TargetMode="External"/><Relationship Id="rId2" Type="http://schemas.openxmlformats.org/officeDocument/2006/relationships/hyperlink" Target="https://www.dynamiclinic.com/weight-loss-clinic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ynamiclinic.com/en-ae/weight-loss-clinic/sleeve-gastrectomy-gastric-sleeve/" TargetMode="External"/><Relationship Id="rId2" Type="http://schemas.openxmlformats.org/officeDocument/2006/relationships/hyperlink" Target="https://www.dynamiclinic.com/en-ae/weight-loss-clinic/gastric-bypas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ynamiclinic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04801"/>
            <a:ext cx="7162800" cy="914400"/>
          </a:xfrm>
        </p:spPr>
        <p:txBody>
          <a:bodyPr>
            <a:normAutofit/>
          </a:bodyPr>
          <a:lstStyle/>
          <a:p>
            <a:r>
              <a:rPr lang="en-US" b="1" dirty="0"/>
              <a:t>Bariatric Surgeon in Dubai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1"/>
            <a:ext cx="8382000" cy="5029199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Are you looking for a </a:t>
            </a:r>
            <a:r>
              <a:rPr lang="en-US" sz="2800" b="1" dirty="0">
                <a:solidFill>
                  <a:schemeClr val="tx1"/>
                </a:solidFill>
                <a:hlinkClick r:id="rId2"/>
              </a:rPr>
              <a:t>Bariatric Surgeon in Dubai</a:t>
            </a:r>
            <a:r>
              <a:rPr lang="en-US" sz="2800" dirty="0">
                <a:solidFill>
                  <a:schemeClr val="tx1"/>
                </a:solidFill>
              </a:rPr>
              <a:t>? The bariatric procedure helps reduce the size of your stomach. The expert will help you to lose weight.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Bariatric Surgeon in Dubai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524000"/>
            <a:ext cx="5257799" cy="3505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Bariatric Surgeon in Dubai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	Are </a:t>
            </a:r>
            <a:r>
              <a:rPr lang="en-US" sz="1600" dirty="0"/>
              <a:t>you tired of struggling with obesity and the associated health complications? Have you </a:t>
            </a:r>
            <a:r>
              <a:rPr lang="en-US" sz="1600" dirty="0" smtClean="0"/>
              <a:t>tried different </a:t>
            </a:r>
            <a:r>
              <a:rPr lang="en-US" sz="1600" dirty="0"/>
              <a:t>weight-loss approaches without any success? Then it might be time to consider </a:t>
            </a:r>
            <a:r>
              <a:rPr lang="en-US" sz="1600" b="1" dirty="0" smtClean="0"/>
              <a:t>Bariatric Surgery in Dubai</a:t>
            </a:r>
            <a:r>
              <a:rPr lang="en-US" sz="1600" dirty="0" smtClean="0"/>
              <a:t>, </a:t>
            </a:r>
            <a:r>
              <a:rPr lang="en-US" sz="1600" dirty="0"/>
              <a:t>a medical procedure that can help you </a:t>
            </a:r>
            <a:r>
              <a:rPr lang="en-US" sz="1600" b="1" dirty="0"/>
              <a:t>lose weight </a:t>
            </a:r>
            <a:r>
              <a:rPr lang="en-US" sz="1600" dirty="0"/>
              <a:t>and improve your health. In this article, we will discuss everything you need to know about </a:t>
            </a:r>
            <a:r>
              <a:rPr lang="en-US" sz="1600" b="1" dirty="0" smtClean="0"/>
              <a:t>Bariatric </a:t>
            </a:r>
            <a:r>
              <a:rPr lang="en-US" sz="1600" b="1" dirty="0"/>
              <a:t>S</a:t>
            </a:r>
            <a:r>
              <a:rPr lang="en-US" sz="1600" b="1" dirty="0" smtClean="0"/>
              <a:t>urgery </a:t>
            </a:r>
            <a:r>
              <a:rPr lang="en-US" sz="1600" b="1" dirty="0"/>
              <a:t>in Dubai</a:t>
            </a:r>
            <a:r>
              <a:rPr lang="en-US" sz="1600" dirty="0"/>
              <a:t>, </a:t>
            </a:r>
            <a:r>
              <a:rPr lang="en-US" sz="1600" dirty="0" smtClean="0"/>
              <a:t>including </a:t>
            </a:r>
            <a:r>
              <a:rPr lang="en-US" sz="1600" dirty="0"/>
              <a:t>the procedure, cost, risks, and benefits</a:t>
            </a:r>
            <a:r>
              <a:rPr lang="en-US" sz="1600" dirty="0" smtClean="0"/>
              <a:t>.</a:t>
            </a:r>
          </a:p>
          <a:p>
            <a:pPr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 </a:t>
            </a:r>
            <a:r>
              <a:rPr lang="en-US" sz="1600" b="1" dirty="0" smtClean="0"/>
              <a:t>       What </a:t>
            </a:r>
            <a:r>
              <a:rPr lang="en-US" sz="1600" b="1" dirty="0"/>
              <a:t>is bariatric surgery?</a:t>
            </a:r>
          </a:p>
          <a:p>
            <a:pPr marL="0" indent="0">
              <a:buNone/>
            </a:pPr>
            <a:r>
              <a:rPr lang="en-US" sz="1600" b="1" dirty="0" smtClean="0"/>
              <a:t>Bariatric </a:t>
            </a:r>
            <a:r>
              <a:rPr lang="en-US" sz="1600" b="1" dirty="0"/>
              <a:t>surgery</a:t>
            </a:r>
            <a:r>
              <a:rPr lang="en-US" sz="1600" dirty="0"/>
              <a:t>, also known as </a:t>
            </a:r>
            <a:r>
              <a:rPr lang="en-US" sz="1600" b="1" dirty="0" smtClean="0">
                <a:hlinkClick r:id="rId2"/>
              </a:rPr>
              <a:t>Weight </a:t>
            </a:r>
            <a:r>
              <a:rPr lang="en-US" sz="1600" b="1" dirty="0">
                <a:hlinkClick r:id="rId2"/>
              </a:rPr>
              <a:t>L</a:t>
            </a:r>
            <a:r>
              <a:rPr lang="en-US" sz="1600" b="1" dirty="0" smtClean="0">
                <a:hlinkClick r:id="rId2"/>
              </a:rPr>
              <a:t>oss </a:t>
            </a:r>
            <a:r>
              <a:rPr lang="en-US" sz="1600" b="1" dirty="0">
                <a:hlinkClick r:id="rId2"/>
              </a:rPr>
              <a:t>C</a:t>
            </a:r>
            <a:r>
              <a:rPr lang="en-US" sz="1600" b="1" dirty="0" smtClean="0">
                <a:hlinkClick r:id="rId2"/>
              </a:rPr>
              <a:t>linic Dubai</a:t>
            </a:r>
            <a:r>
              <a:rPr lang="en-US" sz="1600" dirty="0" smtClean="0"/>
              <a:t>, </a:t>
            </a:r>
            <a:r>
              <a:rPr lang="en-US" sz="1600" dirty="0"/>
              <a:t>is a surgical procedure that helps </a:t>
            </a:r>
            <a:r>
              <a:rPr lang="en-US" sz="1600" dirty="0" smtClean="0"/>
              <a:t>people  with </a:t>
            </a:r>
            <a:r>
              <a:rPr lang="en-US" sz="1600" dirty="0"/>
              <a:t>obesity lose weight by reducing the size of their stomach. This reduces the amount of food the stomach can hold and makes the patient feel full faster. 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 smtClean="0">
                <a:hlinkClick r:id="rId3"/>
              </a:rPr>
              <a:t>Bariatric surgery in Dubai</a:t>
            </a:r>
            <a:r>
              <a:rPr lang="en-US" sz="1600" dirty="0" smtClean="0"/>
              <a:t> </a:t>
            </a:r>
            <a:r>
              <a:rPr lang="en-US" sz="1600" dirty="0"/>
              <a:t>is usually recommended for people who have a body mass index (BMI) of 40 or more or a BMI of 35 or more with associated health complications such as type 2 diabetes, high blood pressure, or sleep apnea</a:t>
            </a:r>
            <a:r>
              <a:rPr lang="en-US" sz="1600" dirty="0" smtClean="0"/>
              <a:t>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>
              <a:buNone/>
            </a:pP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Bariatric Surgeon in Dubai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953000"/>
          </a:xfrm>
        </p:spPr>
        <p:txBody>
          <a:bodyPr>
            <a:noAutofit/>
          </a:bodyPr>
          <a:lstStyle/>
          <a:p>
            <a:r>
              <a:rPr lang="en-US" sz="1600" b="1" dirty="0"/>
              <a:t>Types of bariatric surgery</a:t>
            </a:r>
          </a:p>
          <a:p>
            <a:r>
              <a:rPr lang="en-US" sz="1600" dirty="0"/>
              <a:t>There are several types of bariatric surgery, including:</a:t>
            </a:r>
          </a:p>
          <a:p>
            <a:r>
              <a:rPr lang="en-US" sz="1600" dirty="0">
                <a:hlinkClick r:id="rId2"/>
              </a:rPr>
              <a:t>Gastric bypass surgery</a:t>
            </a:r>
            <a:endParaRPr lang="en-US" sz="1600" dirty="0"/>
          </a:p>
          <a:p>
            <a:r>
              <a:rPr lang="en-US" sz="1600" dirty="0">
                <a:hlinkClick r:id="rId3"/>
              </a:rPr>
              <a:t>Sleeve gastrectomy</a:t>
            </a:r>
            <a:endParaRPr lang="en-US" sz="1600" dirty="0"/>
          </a:p>
          <a:p>
            <a:r>
              <a:rPr lang="en-US" sz="1600" dirty="0"/>
              <a:t>Adjustable gastric banding</a:t>
            </a:r>
          </a:p>
          <a:p>
            <a:r>
              <a:rPr lang="en-US" sz="1600" dirty="0"/>
              <a:t>Biliopancreatic diversion with duodenal switch</a:t>
            </a:r>
          </a:p>
          <a:p>
            <a:r>
              <a:rPr lang="en-US" sz="1600" dirty="0"/>
              <a:t>Each type of surgery has its own benefits and risks, and the choice of surgery depends on the patient's individual needs and preferences.</a:t>
            </a:r>
          </a:p>
          <a:p>
            <a:pPr>
              <a:buNone/>
            </a:pPr>
            <a:endParaRPr lang="en-US" sz="1600" dirty="0" smtClean="0"/>
          </a:p>
          <a:p>
            <a:r>
              <a:rPr lang="en-US" sz="1600" b="1" dirty="0"/>
              <a:t>Criteria for bariatric surgery</a:t>
            </a:r>
          </a:p>
          <a:p>
            <a:r>
              <a:rPr lang="en-US" sz="1600" b="1" dirty="0"/>
              <a:t>Bariatric surgery </a:t>
            </a:r>
            <a:r>
              <a:rPr lang="en-US" sz="1600" dirty="0"/>
              <a:t>is not suitable for everyone, and there are certain criteria that patients must meet before they can undergo the surgery. These include:</a:t>
            </a:r>
          </a:p>
          <a:p>
            <a:r>
              <a:rPr lang="en-US" sz="1600" dirty="0"/>
              <a:t>Having a BMI of 40 or more or a BMI of 35 or more with associated health complications</a:t>
            </a:r>
          </a:p>
          <a:p>
            <a:r>
              <a:rPr lang="en-US" sz="1600" dirty="0"/>
              <a:t>Being unable to achieve and maintain </a:t>
            </a:r>
            <a:r>
              <a:rPr lang="en-US" sz="1600" b="1" dirty="0"/>
              <a:t>weight loss </a:t>
            </a:r>
            <a:r>
              <a:rPr lang="en-US" sz="1600" dirty="0"/>
              <a:t>through </a:t>
            </a:r>
            <a:r>
              <a:rPr lang="en-US" sz="1600" dirty="0" smtClean="0"/>
              <a:t>Non-Surgical methods</a:t>
            </a:r>
            <a:endParaRPr lang="en-US" sz="1600" dirty="0"/>
          </a:p>
          <a:p>
            <a:r>
              <a:rPr lang="en-US" sz="1600" dirty="0"/>
              <a:t>Being committed to making lifestyle changes after the surgery</a:t>
            </a:r>
          </a:p>
          <a:p>
            <a:r>
              <a:rPr lang="en-US" sz="1600" dirty="0"/>
              <a:t>Being in good physical and mental health</a:t>
            </a:r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Contact Us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220200" cy="4648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Address: </a:t>
            </a:r>
            <a:r>
              <a:rPr lang="en-US" sz="1600" dirty="0"/>
              <a:t>Villa 1091, Al </a:t>
            </a:r>
            <a:r>
              <a:rPr lang="en-US" sz="1600" dirty="0" err="1"/>
              <a:t>Wasl</a:t>
            </a:r>
            <a:r>
              <a:rPr lang="en-US" sz="1600" dirty="0"/>
              <a:t> Road, Al </a:t>
            </a:r>
            <a:r>
              <a:rPr lang="en-US" sz="1600" dirty="0" err="1"/>
              <a:t>Manara</a:t>
            </a:r>
            <a:r>
              <a:rPr lang="en-US" sz="1600" dirty="0"/>
              <a:t> Area (On the junction of </a:t>
            </a:r>
            <a:r>
              <a:rPr lang="en-US" sz="1600" dirty="0" err="1"/>
              <a:t>AlThanya</a:t>
            </a:r>
            <a:r>
              <a:rPr lang="en-US" sz="1600" dirty="0"/>
              <a:t> &amp; Al </a:t>
            </a:r>
            <a:r>
              <a:rPr lang="en-US" sz="1600" dirty="0" err="1"/>
              <a:t>Wasl</a:t>
            </a:r>
            <a:r>
              <a:rPr lang="en-US" sz="1600" dirty="0"/>
              <a:t> Road) </a:t>
            </a:r>
            <a:r>
              <a:rPr lang="en-US" sz="1600" dirty="0" smtClean="0"/>
              <a:t>Dubai</a:t>
            </a:r>
            <a:endParaRPr lang="en-US" dirty="0" smtClean="0"/>
          </a:p>
          <a:p>
            <a:r>
              <a:rPr lang="en-US" sz="1800" dirty="0" smtClean="0"/>
              <a:t>Mobile: 	</a:t>
            </a:r>
            <a:r>
              <a:rPr lang="en-US" sz="1600" dirty="0"/>
              <a:t>971 </a:t>
            </a:r>
            <a:r>
              <a:rPr lang="en-US" sz="1600" dirty="0" smtClean="0"/>
              <a:t>561772998</a:t>
            </a:r>
          </a:p>
          <a:p>
            <a:r>
              <a:rPr lang="en-US" sz="1800" dirty="0" smtClean="0"/>
              <a:t>Website: 	</a:t>
            </a:r>
            <a:r>
              <a:rPr lang="en-US" sz="1800" dirty="0" smtClean="0">
                <a:hlinkClick r:id="rId2"/>
              </a:rPr>
              <a:t>www.dynamiclinic.com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202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Bariatric Surgeon in Dubai</vt:lpstr>
      <vt:lpstr>Bariatric Surgeon in Dubai</vt:lpstr>
      <vt:lpstr>Bariatric Surgeon in Dubai</vt:lpstr>
      <vt:lpstr>Bariatric Surgeon in Dubai</vt:lpstr>
      <vt:lpstr>Contact Us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Teeth cleaning in Islamabad</dc:title>
  <dc:creator>user</dc:creator>
  <cp:lastModifiedBy>User</cp:lastModifiedBy>
  <cp:revision>65</cp:revision>
  <dcterms:created xsi:type="dcterms:W3CDTF">2021-01-11T19:55:12Z</dcterms:created>
  <dcterms:modified xsi:type="dcterms:W3CDTF">2023-03-08T09:56:52Z</dcterms:modified>
</cp:coreProperties>
</file>