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4" r:id="rId4"/>
    <p:sldId id="273" r:id="rId5"/>
    <p:sldId id="264" r:id="rId6"/>
    <p:sldId id="263" r:id="rId7"/>
    <p:sldId id="266" r:id="rId8"/>
    <p:sldId id="267" r:id="rId9"/>
    <p:sldId id="268" r:id="rId10"/>
    <p:sldId id="270" r:id="rId11"/>
    <p:sldId id="271" r:id="rId12"/>
    <p:sldId id="258" r:id="rId13"/>
    <p:sldId id="259" r:id="rId14"/>
    <p:sldId id="260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2100-F4FF-4973-BDB6-188C409FA8E6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1944-3F34-43D6-87D7-3DA38C203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2100-F4FF-4973-BDB6-188C409FA8E6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1944-3F34-43D6-87D7-3DA38C203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2100-F4FF-4973-BDB6-188C409FA8E6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1944-3F34-43D6-87D7-3DA38C203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2100-F4FF-4973-BDB6-188C409FA8E6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1944-3F34-43D6-87D7-3DA38C203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2100-F4FF-4973-BDB6-188C409FA8E6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1944-3F34-43D6-87D7-3DA38C203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2100-F4FF-4973-BDB6-188C409FA8E6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1944-3F34-43D6-87D7-3DA38C203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2100-F4FF-4973-BDB6-188C409FA8E6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1944-3F34-43D6-87D7-3DA38C203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2100-F4FF-4973-BDB6-188C409FA8E6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1944-3F34-43D6-87D7-3DA38C203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2100-F4FF-4973-BDB6-188C409FA8E6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1944-3F34-43D6-87D7-3DA38C203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2100-F4FF-4973-BDB6-188C409FA8E6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1944-3F34-43D6-87D7-3DA38C203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2100-F4FF-4973-BDB6-188C409FA8E6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1944-3F34-43D6-87D7-3DA38C203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F2100-F4FF-4973-BDB6-188C409FA8E6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71944-3F34-43D6-87D7-3DA38C203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omanticLayers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142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2676" y="2564904"/>
            <a:ext cx="7772400" cy="25786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Картотека комплексов гимнастики пробуждения для детей старшей группы детского сада.</a:t>
            </a:r>
            <a:br>
              <a:rPr lang="ru-RU" dirty="0" smtClean="0"/>
            </a:br>
            <a:r>
              <a:rPr lang="ru-RU" dirty="0" smtClean="0"/>
              <a:t>(Методическая разработка)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5643578"/>
            <a:ext cx="3429024" cy="714380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Разработала :</a:t>
            </a:r>
            <a:r>
              <a:rPr lang="ru-RU" sz="2400" dirty="0" err="1" smtClean="0">
                <a:solidFill>
                  <a:schemeClr val="tx1"/>
                </a:solidFill>
              </a:rPr>
              <a:t>Чичканова</a:t>
            </a:r>
            <a:r>
              <a:rPr lang="ru-RU" sz="2400" dirty="0" smtClean="0">
                <a:solidFill>
                  <a:schemeClr val="tx1"/>
                </a:solidFill>
              </a:rPr>
              <a:t> А.В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        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908720"/>
            <a:ext cx="4518248" cy="2012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404664"/>
            <a:ext cx="51663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Муниципальное бюджетное дошкольное   образовательное учреждение Центра развития ребёнка – детский сад «Солнышко» </a:t>
            </a: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города  Котовска </a:t>
            </a: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Тамбовской области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 l="13381" t="26201" r="38635" b="28025"/>
          <a:stretch>
            <a:fillRect/>
          </a:stretch>
        </p:blipFill>
        <p:spPr bwMode="auto">
          <a:xfrm>
            <a:off x="214282" y="5000636"/>
            <a:ext cx="2152962" cy="16430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omanticLayers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0" y="0"/>
            <a:ext cx="914142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071569"/>
          </a:xfrm>
        </p:spPr>
        <p:txBody>
          <a:bodyPr/>
          <a:lstStyle/>
          <a:p>
            <a:r>
              <a:rPr lang="ru-RU" dirty="0"/>
              <a:t>Дерево в ветреный </a:t>
            </a:r>
            <a:r>
              <a:rPr lang="ru-RU" dirty="0" smtClean="0"/>
              <a:t>день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86248" y="1571612"/>
            <a:ext cx="4143404" cy="392909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Садимся на колени или на пятки (как малышу удобнее), следим за осанкой. При вдохе руки поднимаем над головой, а во время выдоха опускаем вниз, слегка наклоняя туловище, совсем как ствол дерева, ветки которого качаются на ветру.</a:t>
            </a:r>
            <a:r>
              <a:rPr lang="ru-RU" dirty="0"/>
              <a:t> 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l="43514" t="52039" r="24646" b="19216"/>
          <a:stretch>
            <a:fillRect/>
          </a:stretch>
        </p:blipFill>
        <p:spPr bwMode="auto">
          <a:xfrm>
            <a:off x="142844" y="2786058"/>
            <a:ext cx="4143404" cy="299245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omanticLayers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80" y="0"/>
            <a:ext cx="914142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и </a:t>
            </a:r>
            <a:r>
              <a:rPr lang="ru-RU" dirty="0" err="1" smtClean="0"/>
              <a:t>погорки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0856" t="24622" r="36110" b="26447"/>
          <a:stretch>
            <a:fillRect/>
          </a:stretch>
        </p:blipFill>
        <p:spPr bwMode="auto">
          <a:xfrm>
            <a:off x="857224" y="1428736"/>
            <a:ext cx="3571900" cy="26364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 l="10495" t="25506" r="36438" b="28061"/>
          <a:stretch>
            <a:fillRect/>
          </a:stretch>
        </p:blipFill>
        <p:spPr bwMode="auto">
          <a:xfrm>
            <a:off x="4643438" y="3429000"/>
            <a:ext cx="3929090" cy="30361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omanticLayers_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2975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166843"/>
            <a:ext cx="80010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dirty="0" smtClean="0"/>
              <a:t>Пробуждение – является одним из важнейших моментов способствующих нормальному протеканию жизненно важных процессов для ребенка. 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/>
              <a:t>Правильное постепенное пробуждения ото сна важный элемент сохранения и укрепления здоровья.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/>
              <a:t> Гимнастика после сна  - одна из форм правильного пробуждения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/>
              <a:t>Гимнастика пробуждения  - эффективная закаливающая процедура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/>
              <a:t>Гимнастика после сна помогает детям поднять настроение, мышечный тонус 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/>
              <a:t>Гимнастика после сна обеспечивает профилактику нарушений осанки и плоскостопия. 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/>
              <a:t>Способность формировать привычки к здоровому образу жизни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RomanticLayers_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Одна из форм оздоровительной работы- гимнастика после дневного сна.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571604" y="1600201"/>
            <a:ext cx="7115196" cy="3686188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Трудно переоценить роль дневного сна в физическом и интеллектуальном развитии ребенка. Отдых в середине дня ему просто необходим. Но как помочь проснуться малышу в хорошем настроении и активно продолжать день?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Гимнастика после дневного сна – это комплекс мероприятий облегчающих переход от сна к бодрствованию, имеющая при правильном руководстве оздоровительный характер. Бодрящая гимнастика  помогает детскому организму проснуться, улучшает настроение, поднимает мышечный тонус.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После хорошей гимнастики у детей исчезает чувство сонливости, вялости, слабости, повышается умственная и физическая работоспособность, активность, улучшается настроение и самочувствие ребёнка.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DSCN16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5214949"/>
            <a:ext cx="2000264" cy="15001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RomanticLayers_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071538" y="928670"/>
            <a:ext cx="6429420" cy="40719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Основная цель гимнастики после дневного сна- поднять настроение и мышечный тонус детей с помощью контрастных воздушных ванн и физических упражнений сохранить и укрепить здоровье детей.</a:t>
            </a:r>
            <a:endParaRPr lang="ru-RU" b="1" dirty="0"/>
          </a:p>
        </p:txBody>
      </p:sp>
      <p:pic>
        <p:nvPicPr>
          <p:cNvPr id="6" name="Рисунок 5" descr="DSCN16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4500570"/>
            <a:ext cx="2857488" cy="21431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DSCN16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3571876"/>
            <a:ext cx="2857520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omanticLayers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142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</a:t>
            </a:r>
            <a:r>
              <a:rPr lang="ru-RU" dirty="0" smtClean="0"/>
              <a:t>имнастики </a:t>
            </a:r>
            <a:r>
              <a:rPr lang="ru-RU" dirty="0"/>
              <a:t>пробуждения для детей дошкольного возраста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82957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Гимнастика после сна состоит из несколько частей: </a:t>
            </a:r>
          </a:p>
          <a:p>
            <a:pPr>
              <a:buNone/>
            </a:pPr>
            <a:r>
              <a:rPr lang="ru-RU" b="1" dirty="0" smtClean="0"/>
              <a:t>1) Комплекс упражнений для разминки в постели(гимнастика пробуждения)</a:t>
            </a:r>
          </a:p>
          <a:p>
            <a:pPr>
              <a:buNone/>
            </a:pPr>
            <a:r>
              <a:rPr lang="ru-RU" b="1" dirty="0" smtClean="0"/>
              <a:t> 2) Дыхательная гимнастика </a:t>
            </a:r>
          </a:p>
          <a:p>
            <a:pPr>
              <a:buNone/>
            </a:pPr>
            <a:r>
              <a:rPr lang="ru-RU" b="1" dirty="0" smtClean="0"/>
              <a:t>3) Ходьба по массажным дорожкам, </a:t>
            </a:r>
            <a:r>
              <a:rPr lang="ru-RU" b="1" dirty="0" err="1" smtClean="0"/>
              <a:t>самомассаж</a:t>
            </a:r>
            <a:r>
              <a:rPr lang="ru-RU" b="1" dirty="0" smtClean="0"/>
              <a:t>. </a:t>
            </a:r>
          </a:p>
          <a:p>
            <a:endParaRPr lang="ru-RU" dirty="0"/>
          </a:p>
        </p:txBody>
      </p:sp>
      <p:pic>
        <p:nvPicPr>
          <p:cNvPr id="7" name="Рисунок 6" descr="DSCN16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4643446"/>
            <a:ext cx="2571736" cy="19288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omanticLayers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735" y="949"/>
            <a:ext cx="914142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7543824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Комплексы гимнастики после сна основан на уже имеющие навыки, двигательном опыте ребенка. Длительность проведения составлять 7-15 минут. 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l="23483" t="37250" r="47474" b="23290"/>
          <a:stretch>
            <a:fillRect/>
          </a:stretch>
        </p:blipFill>
        <p:spPr bwMode="auto">
          <a:xfrm>
            <a:off x="4557988" y="2949027"/>
            <a:ext cx="2404455" cy="23521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omanticLayers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0" y="0"/>
            <a:ext cx="914142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54382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Цель данных упражнений – активизировать физиологические системы, активизирует функции дыхательного аппарата. </a:t>
            </a:r>
          </a:p>
          <a:p>
            <a:pPr>
              <a:buNone/>
            </a:pPr>
            <a:r>
              <a:rPr lang="ru-RU" b="1" dirty="0" smtClean="0"/>
              <a:t>Регулярность выполнения оздоровительных упражнений – залог здоровья наших детей. </a:t>
            </a:r>
            <a:endParaRPr lang="ru-RU" b="1" dirty="0"/>
          </a:p>
        </p:txBody>
      </p:sp>
      <p:pic>
        <p:nvPicPr>
          <p:cNvPr id="5" name="Рисунок 4" descr="DSCN16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071942"/>
            <a:ext cx="2928957" cy="21967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DSCN16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4071942"/>
            <a:ext cx="2952739" cy="22145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omanticLayers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315416"/>
            <a:ext cx="914142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15616" y="2060848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dirty="0"/>
              <a:t>Гимнастика пробуждения происходит под звуки плавной музыки. Музыки вызывающие приятные положительные эмоции( пение птиц, шум леса, моря, классическая музыка для детей). Или под словесное сопровождение. </a:t>
            </a:r>
          </a:p>
        </p:txBody>
      </p:sp>
      <p:pic>
        <p:nvPicPr>
          <p:cNvPr id="6" name="Рисунок 5" descr="DSCN16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4357694"/>
            <a:ext cx="2500298" cy="1875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DSCN1697.JPG"/>
          <p:cNvPicPr>
            <a:picLocks noChangeAspect="1"/>
          </p:cNvPicPr>
          <p:nvPr/>
        </p:nvPicPr>
        <p:blipFill>
          <a:blip r:embed="rId4" cstate="print"/>
          <a:srcRect t="3571" r="16965"/>
          <a:stretch>
            <a:fillRect/>
          </a:stretch>
        </p:blipFill>
        <p:spPr>
          <a:xfrm>
            <a:off x="357158" y="4357694"/>
            <a:ext cx="2571736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omanticLayers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0" y="0"/>
            <a:ext cx="9141420" cy="6858000"/>
          </a:xfrm>
          <a:prstGeom prst="rect">
            <a:avLst/>
          </a:prstGeom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l="15212" t="21084" r="30846" b="26852"/>
          <a:stretch>
            <a:fillRect/>
          </a:stretch>
        </p:blipFill>
        <p:spPr bwMode="auto">
          <a:xfrm>
            <a:off x="-30480" y="0"/>
            <a:ext cx="91744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378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Картотека комплексов гимнастики пробуждения для детей старшей группы детского сада. (Методическая разработка) </vt:lpstr>
      <vt:lpstr>Актуальность</vt:lpstr>
      <vt:lpstr>Одна из форм оздоровительной работы- гимнастика после дневного сна.</vt:lpstr>
      <vt:lpstr>Слайд 4</vt:lpstr>
      <vt:lpstr>Гимнастики пробуждения для детей дошкольного возраста</vt:lpstr>
      <vt:lpstr>Слайд 6</vt:lpstr>
      <vt:lpstr>Слайд 7</vt:lpstr>
      <vt:lpstr>Гимнастика пробуждения происходит под звуки плавной музыки. Музыки вызывающие приятные положительные эмоции( пение птиц, шум леса, моря, классическая музыка для детей). Или под словесное сопровождение. </vt:lpstr>
      <vt:lpstr>Слайд 9</vt:lpstr>
      <vt:lpstr>Дерево в ветреный день</vt:lpstr>
      <vt:lpstr>Пословицы и погорки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Солнышко</cp:lastModifiedBy>
  <cp:revision>29</cp:revision>
  <dcterms:created xsi:type="dcterms:W3CDTF">2017-05-02T15:35:24Z</dcterms:created>
  <dcterms:modified xsi:type="dcterms:W3CDTF">2018-02-07T07:33:08Z</dcterms:modified>
</cp:coreProperties>
</file>