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70" r:id="rId4"/>
    <p:sldId id="271" r:id="rId5"/>
    <p:sldId id="272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D81DC-9BB8-4F12-920A-A3593992F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8B0D0D-93AE-4775-9095-37912AFFBD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0F25AA-268D-4D67-ADBA-6D92967A5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26A30-2FFC-490A-9E29-7CCAC053F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C0075-3ABF-4B71-BF27-1DA8BBEE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EA7A1-EA9B-45F3-AB06-6A1849F2E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44EA5D-946B-4AF4-8E99-066ED13CF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893EAB-77F6-481A-9E0F-C90AC8744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0BB122-B980-4BD1-8652-26ACF99E4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3F40C5-AAC7-49B4-A9F9-D5FCC104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08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845D14-9E25-4F27-BDC5-E76AA19F4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DC5FF9-C319-47A1-9796-F3C43486B4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23E84-FAAF-4EF7-AEC1-810DE153D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03A7E-7133-4853-8306-32885FFDD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C2B1E-238A-4967-A21C-3D7343FF0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4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FDB28-16E2-4E27-B0FE-70277FC79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7294D0-66D8-43D7-834B-924AA594AA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CB19D-9308-46F8-A5E7-50E0F28AF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56003-B737-4C9C-9793-26A686FF2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84FD3-53C3-4583-B2D4-A2B66E759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400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88636-1D96-4EF4-924F-758E4BA7F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88E69-75D4-498C-AEF8-4E88560DF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3581D-90F8-4841-9AC6-1E26BEEE7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80EB-CDBC-44EC-8297-6F2AFA4E4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D3242-E122-4009-80E1-B2B911E65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3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DFBAB-B5D8-47E8-BB95-4AEDDA05E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99F44-4E5F-4918-8032-7E25A6687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7A3F4-CFB4-449E-99FB-BF3AA4658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E92AF-6733-4A54-8D17-5F797A6B1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7EE630-6A1F-48BF-8E7C-FF674F913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466D2-88DA-4655-87F4-E4FF0A19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9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99887-60B2-4C02-A07F-75C6C14E8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C22DE-C903-4AE1-B6D7-A860FE5B1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FD010-127F-4FBF-A6DA-D6DA185E8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E9F748-3149-48B2-B0C8-1E2546A0B2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3291F9-EBB7-41DF-8667-5264D0675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68FA00-DDBE-4C11-A2E1-08E43EBA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B660C1-F135-4847-B94F-1865E5965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7887A8-8283-446A-A2FC-FB2F5BCE0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9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1002E-2BF6-40AE-BBB1-47D8AE6D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2F48A-48C8-4913-95CF-C6CD971E0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C98D0E-CE5A-4D7C-BB90-3CD863AB9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229061-4C58-4A62-872A-500959C5C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8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D22146-D408-493C-A6A0-554F453B5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4A4ED9-4FF5-496E-BAA9-0EF5382E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EA1F88-5FB7-447A-B4ED-250D4D9A1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70973-7CD0-49BC-8622-EB7DE5FF5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F2EC0-E345-4F50-96E3-7869BC455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5C8188-83A7-4F1A-9883-7A83A0C685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BC8F-493F-44C9-92DD-B877A27E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FA168-445A-4CFF-A4F2-29A41A6FB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78F7BC-507F-4416-8041-7E297397B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90224-95A0-4653-827B-9B090000A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459218-249F-47A8-A511-8C7A98D8DE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9B0E72-3F0D-4F35-A9D8-3C6436EE4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B7BFC0-EEF3-40D9-8BEA-2CDF6F192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1EAEA-B67F-4B0F-8CBF-B2DB8C788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F6BBC-CC9B-4D08-8C86-10AF1DBC1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0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C61B7E-841C-40FE-A64B-7B993EE52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55B5DC-2677-46BD-A224-A10866E7B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6F41F-106B-4759-94A2-3A99E1071D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A7D14-E828-4143-8518-3B43CCC8ABC5}" type="datetimeFigureOut">
              <a:rPr lang="en-US" smtClean="0"/>
              <a:t>01-Apr-21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5889D-5DFB-46F3-ABE7-0C43C46062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8AD9A-EF5E-46EB-ADCC-1BAEF961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49439-0B30-43D3-8C35-A73629D3A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9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EC9A0-BB53-4E3C-B6D3-7CBB9D088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Αινίγματα με παραμύθια</a:t>
            </a:r>
            <a:endParaRPr lang="en-US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B5D1C-89B4-41B1-9FC5-F95EBC72F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824151"/>
            <a:ext cx="10515600" cy="3528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sz="2000" dirty="0">
                <a:latin typeface="Comic Sans MS" panose="030F0702030302020204" pitchFamily="66" charset="0"/>
              </a:rPr>
              <a:t>10</a:t>
            </a:r>
            <a:r>
              <a:rPr lang="el-GR" sz="2000" baseline="30000" dirty="0">
                <a:latin typeface="Comic Sans MS" panose="030F0702030302020204" pitchFamily="66" charset="0"/>
              </a:rPr>
              <a:t>ο</a:t>
            </a:r>
            <a:r>
              <a:rPr lang="el-GR" sz="2000" dirty="0">
                <a:latin typeface="Comic Sans MS" panose="030F0702030302020204" pitchFamily="66" charset="0"/>
              </a:rPr>
              <a:t> Νηπιαγωγείο Γαλατσίου                                                                 Μαντικού Σταματία</a:t>
            </a:r>
            <a:endParaRPr lang="en-US" sz="2000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84602F-F54F-4A31-BECF-FBE9C1BEF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400" y="1758950"/>
            <a:ext cx="29972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58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03854E-A379-49ED-A978-D505AD9B4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78" y="0"/>
            <a:ext cx="9807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32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9E93CF-10E8-4E4D-8BBA-B594AE694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378" y="0"/>
            <a:ext cx="98072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5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35E11F-0CF9-45F5-97F5-C7E09D58D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21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50E27B-988C-4C71-A1B2-5F255A2EBD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01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6EEE17-D7C9-47AC-8739-99CE756AA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219" y="0"/>
            <a:ext cx="97015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86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775B94-46CD-40D2-9E1F-9581EBB4BF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219" y="0"/>
            <a:ext cx="97015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59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0F5650-0602-41E3-BB0E-44113CF488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57" y="0"/>
            <a:ext cx="9693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31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B75CA5-5C4A-4F30-A928-D8D40AE7D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57" y="0"/>
            <a:ext cx="96932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391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A883C1-150E-4A80-A565-95E4C1063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30" y="0"/>
            <a:ext cx="9701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51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B60046-88C0-440D-B82E-F86088B605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30" y="0"/>
            <a:ext cx="97019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42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3C0DEE-976C-43E0-BBCC-A48D83FDB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676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7C803-8F3E-46FC-9845-9B05FAC3E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252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45CBAF-3FC2-47BF-8788-B3D98A514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61" y="0"/>
            <a:ext cx="9762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455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5F40A-105B-45D1-AEAC-DF7C398C6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61" y="0"/>
            <a:ext cx="97622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78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E20D69-B99C-4911-AA79-77E0A80B7F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06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A956A0-2830-487C-8967-DE856CDCA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71" y="0"/>
            <a:ext cx="9701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89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404E59B-A901-4121-A76A-B4D3D63AA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89" y="0"/>
            <a:ext cx="9808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510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BBA93C3-D9D4-401C-A652-792EC29AF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89" y="0"/>
            <a:ext cx="9808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20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</Words>
  <Application>Microsoft Office PowerPoint</Application>
  <PresentationFormat>Widescreen</PresentationFormat>
  <Paragraphs>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Office Theme</vt:lpstr>
      <vt:lpstr>Αινίγματα με παραμύθια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4</cp:revision>
  <dcterms:created xsi:type="dcterms:W3CDTF">2021-04-01T18:11:35Z</dcterms:created>
  <dcterms:modified xsi:type="dcterms:W3CDTF">2021-04-01T18:30:02Z</dcterms:modified>
</cp:coreProperties>
</file>