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1D8BD707-D9CF-40AE-B4C6-C98DA3205C09}" type="datetimeFigureOut">
              <a:rPr lang="en-US" smtClean="0"/>
              <a:pPr/>
              <a:t>8/13/2015</a:t>
            </a:fld>
            <a:endParaRPr lang="en-US"/>
          </a:p>
        </p:txBody>
      </p:sp>
      <p:sp>
        <p:nvSpPr>
          <p:cNvPr id="17" name="Slide Number Placeholder 16"/>
          <p:cNvSpPr>
            <a:spLocks noGrp="1"/>
          </p:cNvSpPr>
          <p:nvPr>
            <p:ph type="sldNum" sz="quarter" idx="11"/>
          </p:nvPr>
        </p:nvSpPr>
        <p:spPr/>
        <p:txBody>
          <a:bodyPr/>
          <a:lstStyle/>
          <a:p>
            <a:fld id="{B6F15528-21DE-4FAA-801E-634DDDAF4B2B}" type="slidenum">
              <a:rPr lang="en-US" smtClean="0"/>
              <a:pPr/>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1D8BD707-D9CF-40AE-B4C6-C98DA3205C09}" type="datetimeFigureOut">
              <a:rPr lang="en-US" smtClean="0"/>
              <a:pPr/>
              <a:t>8/13/2015</a:t>
            </a:fld>
            <a:endParaRPr lang="en-US"/>
          </a:p>
        </p:txBody>
      </p:sp>
      <p:sp>
        <p:nvSpPr>
          <p:cNvPr id="12" name="Slide Number Placeholder 11"/>
          <p:cNvSpPr>
            <a:spLocks noGrp="1"/>
          </p:cNvSpPr>
          <p:nvPr>
            <p:ph type="sldNum" sz="quarter" idx="15"/>
          </p:nvPr>
        </p:nvSpPr>
        <p:spPr/>
        <p:txBody>
          <a:bodyPr/>
          <a:lstStyle/>
          <a:p>
            <a:fld id="{B6F15528-21DE-4FAA-801E-634DDDAF4B2B}" type="slidenum">
              <a:rPr lang="en-US" smtClean="0"/>
              <a:pPr/>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1D8BD707-D9CF-40AE-B4C6-C98DA3205C09}" type="datetimeFigureOut">
              <a:rPr lang="en-US" smtClean="0"/>
              <a:pPr/>
              <a:t>8/13/2015</a:t>
            </a:fld>
            <a:endParaRPr lang="en-US"/>
          </a:p>
        </p:txBody>
      </p:sp>
      <p:sp>
        <p:nvSpPr>
          <p:cNvPr id="14" name="Slide Number Placeholder 13"/>
          <p:cNvSpPr>
            <a:spLocks noGrp="1"/>
          </p:cNvSpPr>
          <p:nvPr>
            <p:ph type="sldNum" sz="quarter" idx="11"/>
          </p:nvPr>
        </p:nvSpPr>
        <p:spPr/>
        <p:txBody>
          <a:bodyPr/>
          <a:lstStyle/>
          <a:p>
            <a:fld id="{B6F15528-21DE-4FAA-801E-634DDDAF4B2B}"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1D8BD707-D9CF-40AE-B4C6-C98DA3205C09}" type="datetimeFigureOut">
              <a:rPr lang="en-US" smtClean="0"/>
              <a:pPr/>
              <a:t>8/13/2015</a:t>
            </a:fld>
            <a:endParaRPr lang="en-US"/>
          </a:p>
        </p:txBody>
      </p:sp>
      <p:sp>
        <p:nvSpPr>
          <p:cNvPr id="12" name="Slide Number Placeholder 11"/>
          <p:cNvSpPr>
            <a:spLocks noGrp="1"/>
          </p:cNvSpPr>
          <p:nvPr>
            <p:ph type="sldNum" sz="quarter" idx="16"/>
          </p:nvPr>
        </p:nvSpPr>
        <p:spPr/>
        <p:txBody>
          <a:bodyPr/>
          <a:lstStyle/>
          <a:p>
            <a:fld id="{B6F15528-21DE-4FAA-801E-634DDDAF4B2B}" type="slidenum">
              <a:rPr lang="en-US" smtClean="0"/>
              <a:pPr/>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1D8BD707-D9CF-40AE-B4C6-C98DA3205C09}" type="datetimeFigureOut">
              <a:rPr lang="en-US" smtClean="0"/>
              <a:pPr/>
              <a:t>8/13/2015</a:t>
            </a:fld>
            <a:endParaRPr lang="en-US"/>
          </a:p>
        </p:txBody>
      </p:sp>
      <p:sp>
        <p:nvSpPr>
          <p:cNvPr id="12" name="Slide Number Placeholder 11"/>
          <p:cNvSpPr>
            <a:spLocks noGrp="1"/>
          </p:cNvSpPr>
          <p:nvPr>
            <p:ph type="sldNum" sz="quarter" idx="17"/>
          </p:nvPr>
        </p:nvSpPr>
        <p:spPr/>
        <p:txBody>
          <a:bodyPr/>
          <a:lstStyle/>
          <a:p>
            <a:fld id="{B6F15528-21DE-4FAA-801E-634DDDAF4B2B}" type="slidenum">
              <a:rPr lang="en-US" smtClean="0"/>
              <a:pPr/>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1D8BD707-D9CF-40AE-B4C6-C98DA3205C09}" type="datetimeFigureOut">
              <a:rPr lang="en-US" smtClean="0"/>
              <a:pPr/>
              <a:t>8/13/2015</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D8BD707-D9CF-40AE-B4C6-C98DA3205C09}" type="datetimeFigureOut">
              <a:rPr lang="en-US" smtClean="0"/>
              <a:pPr/>
              <a:t>8/13/2015</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1D8BD707-D9CF-40AE-B4C6-C98DA3205C09}" type="datetimeFigureOut">
              <a:rPr lang="en-US" smtClean="0"/>
              <a:pPr/>
              <a:t>8/13/2015</a:t>
            </a:fld>
            <a:endParaRPr lang="en-US"/>
          </a:p>
        </p:txBody>
      </p:sp>
      <p:sp>
        <p:nvSpPr>
          <p:cNvPr id="19" name="Slide Number Placeholder 18"/>
          <p:cNvSpPr>
            <a:spLocks noGrp="1"/>
          </p:cNvSpPr>
          <p:nvPr>
            <p:ph type="sldNum" sz="quarter" idx="16"/>
          </p:nvPr>
        </p:nvSpPr>
        <p:spPr/>
        <p:txBody>
          <a:bodyPr/>
          <a:lstStyle/>
          <a:p>
            <a:fld id="{B6F15528-21DE-4FAA-801E-634DDDAF4B2B}" type="slidenum">
              <a:rPr lang="en-US" smtClean="0"/>
              <a:pPr/>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1D8BD707-D9CF-40AE-B4C6-C98DA3205C09}" type="datetimeFigureOut">
              <a:rPr lang="en-US" smtClean="0"/>
              <a:pPr/>
              <a:t>8/13/2015</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B6F15528-21DE-4FAA-801E-634DDDAF4B2B}" type="slidenum">
              <a:rPr lang="en-US" smtClean="0"/>
              <a:pPr/>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1D8BD707-D9CF-40AE-B4C6-C98DA3205C09}" type="datetimeFigureOut">
              <a:rPr lang="en-US" smtClean="0"/>
              <a:pPr/>
              <a:t>8/13/2015</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B6F15528-21DE-4FAA-801E-634DDDAF4B2B}" type="slidenum">
              <a:rPr lang="en-US" smtClean="0"/>
              <a:pPr/>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ravel-nice.com/" TargetMode="External"/><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travel-nice.com/flight-search"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travel-nice.com/flight-search"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hyperlink" Target="https://twitter.com/findflightcheap" TargetMode="External"/><Relationship Id="rId13" Type="http://schemas.openxmlformats.org/officeDocument/2006/relationships/image" Target="../media/image11.png"/><Relationship Id="rId3" Type="http://schemas.openxmlformats.org/officeDocument/2006/relationships/hyperlink" Target="http://travel-nice.com/" TargetMode="External"/><Relationship Id="rId7" Type="http://schemas.openxmlformats.org/officeDocument/2006/relationships/image" Target="../media/image8.png"/><Relationship Id="rId12" Type="http://schemas.openxmlformats.org/officeDocument/2006/relationships/hyperlink" Target="https://www.youtube.com/channel/UCUTGfcVWXQQ0m5mI7T56SCQ" TargetMode="External"/><Relationship Id="rId2" Type="http://schemas.openxmlformats.org/officeDocument/2006/relationships/image" Target="../media/image6.jpeg"/><Relationship Id="rId1" Type="http://schemas.openxmlformats.org/officeDocument/2006/relationships/slideLayout" Target="../slideLayouts/slideLayout9.xml"/><Relationship Id="rId6" Type="http://schemas.openxmlformats.org/officeDocument/2006/relationships/hyperlink" Target="http://www.facebook.com/pages/How-To-Find-Cheap-Flights-To-Anywhere/1651536665061656" TargetMode="External"/><Relationship Id="rId11" Type="http://schemas.openxmlformats.org/officeDocument/2006/relationships/image" Target="../media/image10.png"/><Relationship Id="rId5" Type="http://schemas.openxmlformats.org/officeDocument/2006/relationships/image" Target="../media/image7.png"/><Relationship Id="rId10" Type="http://schemas.openxmlformats.org/officeDocument/2006/relationships/hyperlink" Target="http://plus.google.com/communities/108428359604399843942" TargetMode="External"/><Relationship Id="rId4" Type="http://schemas.openxmlformats.org/officeDocument/2006/relationships/hyperlink" Target="https://www.pinterest.com/cheapflighs" TargetMode="External"/><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04800" y="76200"/>
            <a:ext cx="8534400" cy="3111500"/>
          </a:xfrm>
          <a:prstGeom prst="ellipse">
            <a:avLst/>
          </a:prstGeom>
        </p:spPr>
      </p:pic>
      <p:sp>
        <p:nvSpPr>
          <p:cNvPr id="2" name="Title 1"/>
          <p:cNvSpPr>
            <a:spLocks noGrp="1"/>
          </p:cNvSpPr>
          <p:nvPr>
            <p:ph type="title"/>
          </p:nvPr>
        </p:nvSpPr>
        <p:spPr>
          <a:xfrm>
            <a:off x="2529052" y="3581400"/>
            <a:ext cx="4085897" cy="706821"/>
          </a:xfrm>
        </p:spPr>
        <p:txBody>
          <a:bodyPr>
            <a:noAutofit/>
          </a:bodyPr>
          <a:lstStyle/>
          <a:p>
            <a:r>
              <a:rPr lang="en-US" sz="2400" dirty="0">
                <a:hlinkClick r:id="rId3"/>
              </a:rPr>
              <a:t>Cheapest Days To Fly Internationally</a:t>
            </a:r>
            <a:endParaRPr lang="en-US" sz="2400" dirty="0"/>
          </a:p>
        </p:txBody>
      </p:sp>
      <p:sp>
        <p:nvSpPr>
          <p:cNvPr id="5" name="Rectangle 4"/>
          <p:cNvSpPr/>
          <p:nvPr/>
        </p:nvSpPr>
        <p:spPr>
          <a:xfrm>
            <a:off x="228600" y="4787205"/>
            <a:ext cx="8534400" cy="138499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just"/>
            <a:r>
              <a:rPr lang="en-US" sz="2800" dirty="0"/>
              <a:t>Flights Search Engine. Searches and matches routes to find the cheapest flights between any two places. </a:t>
            </a:r>
            <a:endParaRPr lang="en-US" sz="2800" dirty="0" smtClean="0"/>
          </a:p>
          <a:p>
            <a:pPr algn="ctr"/>
            <a:r>
              <a:rPr lang="en-US" sz="2800" dirty="0" smtClean="0"/>
              <a:t>Get </a:t>
            </a:r>
            <a:r>
              <a:rPr lang="en-US" sz="2800" dirty="0"/>
              <a:t>The Best Deals Today.</a:t>
            </a:r>
          </a:p>
        </p:txBody>
      </p:sp>
    </p:spTree>
    <p:extLst>
      <p:ext uri="{BB962C8B-B14F-4D97-AF65-F5344CB8AC3E}">
        <p14:creationId xmlns:p14="http://schemas.microsoft.com/office/powerpoint/2010/main" xmlns="" val="2100182271"/>
      </p:ext>
    </p:extLst>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hlinkClick r:id="rId2"/>
              </a:rPr>
              <a:t>Cheapest Days To Fly To Europe</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197698" y="1905000"/>
            <a:ext cx="2489102" cy="4343400"/>
          </a:xfrm>
          <a:prstGeom prst="rect">
            <a:avLst/>
          </a:prstGeom>
        </p:spPr>
      </p:pic>
      <p:sp>
        <p:nvSpPr>
          <p:cNvPr id="4" name="Rectangle 3"/>
          <p:cNvSpPr/>
          <p:nvPr/>
        </p:nvSpPr>
        <p:spPr>
          <a:xfrm>
            <a:off x="228600" y="2097881"/>
            <a:ext cx="5777345" cy="2862322"/>
          </a:xfrm>
          <a:prstGeom prst="rect">
            <a:avLst/>
          </a:prstGeom>
        </p:spPr>
        <p:txBody>
          <a:bodyPr wrap="square">
            <a:spAutoFit/>
          </a:bodyPr>
          <a:lstStyle/>
          <a:p>
            <a:pPr algn="just"/>
            <a:r>
              <a:rPr lang="en-US" dirty="0"/>
              <a:t>Trying to Find Cheap Flights Anywhere By Date on the holidays may require pulling out all the stops. Check to see if the airlines offer any special group discounts (sometimes a group can be of five people) and ask if they offer any club discounts or employment discounts.</a:t>
            </a:r>
          </a:p>
          <a:p>
            <a:pPr algn="just"/>
            <a:endParaRPr lang="en-US" dirty="0"/>
          </a:p>
          <a:p>
            <a:pPr algn="just"/>
            <a:r>
              <a:rPr lang="en-US" dirty="0"/>
              <a:t>A lot of the airlines offer discounts to federal employees, military members and other employees of affiliate companies, so it is worth a shot to look around for those airlines that offer such savings.</a:t>
            </a:r>
          </a:p>
        </p:txBody>
      </p:sp>
      <p:sp>
        <p:nvSpPr>
          <p:cNvPr id="5" name="Rectangle 4"/>
          <p:cNvSpPr/>
          <p:nvPr/>
        </p:nvSpPr>
        <p:spPr>
          <a:xfrm>
            <a:off x="228599" y="5181600"/>
            <a:ext cx="5777345" cy="1200329"/>
          </a:xfrm>
          <a:prstGeom prst="rect">
            <a:avLst/>
          </a:prstGeom>
        </p:spPr>
        <p:txBody>
          <a:bodyPr wrap="square">
            <a:spAutoFit/>
          </a:bodyPr>
          <a:lstStyle/>
          <a:p>
            <a:pPr algn="just"/>
            <a:r>
              <a:rPr lang="en-US" dirty="0"/>
              <a:t>Scour the advertised flights to see which airlines have the lowest fare. See if frequent flyer miles can be used on the holidays – a lot of airlines restrict the use of frequent flyer miles during specific times of the year.</a:t>
            </a:r>
          </a:p>
        </p:txBody>
      </p:sp>
    </p:spTree>
    <p:extLst>
      <p:ext uri="{BB962C8B-B14F-4D97-AF65-F5344CB8AC3E}">
        <p14:creationId xmlns:p14="http://schemas.microsoft.com/office/powerpoint/2010/main" xmlns="" val="1091504847"/>
      </p:ext>
    </p:extLst>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hlinkClick r:id="rId2"/>
              </a:rPr>
              <a:t>Cheapest Days Of The Week To Fly</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28600" y="1981199"/>
            <a:ext cx="4495800" cy="1985645"/>
          </a:xfrm>
          <a:prstGeom prst="rect">
            <a:avLst/>
          </a:prstGeom>
        </p:spPr>
      </p:pic>
      <p:sp>
        <p:nvSpPr>
          <p:cNvPr id="4" name="Rectangle 3"/>
          <p:cNvSpPr/>
          <p:nvPr/>
        </p:nvSpPr>
        <p:spPr>
          <a:xfrm>
            <a:off x="4876800" y="2011509"/>
            <a:ext cx="4114800" cy="2031325"/>
          </a:xfrm>
          <a:prstGeom prst="rect">
            <a:avLst/>
          </a:prstGeom>
        </p:spPr>
        <p:txBody>
          <a:bodyPr wrap="square">
            <a:spAutoFit/>
          </a:bodyPr>
          <a:lstStyle/>
          <a:p>
            <a:pPr algn="just"/>
            <a:r>
              <a:rPr lang="en-US" dirty="0"/>
              <a:t>Find Cheap Flights Anywhere By Date to make it home for the holidays can be accomplished but the “hunt” should start early and flexibility will really pay off. The cheapest flights will be during off hours, such as opting to depart at five a.m. in the morning or very late at night.</a:t>
            </a:r>
          </a:p>
        </p:txBody>
      </p:sp>
      <p:sp>
        <p:nvSpPr>
          <p:cNvPr id="5" name="Rectangle 4"/>
          <p:cNvSpPr/>
          <p:nvPr/>
        </p:nvSpPr>
        <p:spPr>
          <a:xfrm>
            <a:off x="228600" y="4086906"/>
            <a:ext cx="8763000" cy="646331"/>
          </a:xfrm>
          <a:prstGeom prst="rect">
            <a:avLst/>
          </a:prstGeom>
        </p:spPr>
        <p:txBody>
          <a:bodyPr wrap="square">
            <a:spAutoFit/>
          </a:bodyPr>
          <a:lstStyle/>
          <a:p>
            <a:pPr algn="just"/>
            <a:r>
              <a:rPr lang="en-US" dirty="0"/>
              <a:t>Being flexible with the times of travel can really save some money, and being flexible with the dates of travel can also pan out to a couple hundred dollars in savings.</a:t>
            </a:r>
          </a:p>
        </p:txBody>
      </p:sp>
      <p:sp>
        <p:nvSpPr>
          <p:cNvPr id="6" name="Rectangle 5"/>
          <p:cNvSpPr/>
          <p:nvPr/>
        </p:nvSpPr>
        <p:spPr>
          <a:xfrm>
            <a:off x="228600" y="4876800"/>
            <a:ext cx="8686800" cy="1477328"/>
          </a:xfrm>
          <a:prstGeom prst="rect">
            <a:avLst/>
          </a:prstGeom>
        </p:spPr>
        <p:txBody>
          <a:bodyPr wrap="square">
            <a:spAutoFit/>
          </a:bodyPr>
          <a:lstStyle/>
          <a:p>
            <a:pPr algn="just"/>
            <a:r>
              <a:rPr lang="en-US" dirty="0"/>
              <a:t>Online travel sights offer best rates and cheaper deals than the official airline company sites. If you can enroll with a few of these travel sights they will update you on the Cheapest Last Minute Flights To Anywhere regularly. You can also ask for updates on a particular destination that you travel to frequently. So, constantly look out for best deals and competitive bargains to find the best rate for your next travel.</a:t>
            </a:r>
          </a:p>
        </p:txBody>
      </p:sp>
    </p:spTree>
    <p:extLst>
      <p:ext uri="{BB962C8B-B14F-4D97-AF65-F5344CB8AC3E}">
        <p14:creationId xmlns:p14="http://schemas.microsoft.com/office/powerpoint/2010/main" xmlns="" val="918847164"/>
      </p:ext>
    </p:extLst>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Pick Cheapest Days To Fly</a:t>
            </a:r>
          </a:p>
        </p:txBody>
      </p:sp>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435436" y="1870293"/>
            <a:ext cx="2590800" cy="2147132"/>
          </a:xfrm>
          <a:prstGeom prst="rect">
            <a:avLst/>
          </a:prstGeom>
        </p:spPr>
      </p:pic>
      <p:sp>
        <p:nvSpPr>
          <p:cNvPr id="4" name="Rectangle 3"/>
          <p:cNvSpPr/>
          <p:nvPr/>
        </p:nvSpPr>
        <p:spPr>
          <a:xfrm>
            <a:off x="228600" y="1870293"/>
            <a:ext cx="6096000" cy="2308324"/>
          </a:xfrm>
          <a:prstGeom prst="rect">
            <a:avLst/>
          </a:prstGeom>
        </p:spPr>
        <p:txBody>
          <a:bodyPr wrap="square">
            <a:spAutoFit/>
          </a:bodyPr>
          <a:lstStyle/>
          <a:p>
            <a:r>
              <a:rPr lang="en-US" dirty="0"/>
              <a:t>Advance booking is cheaper</a:t>
            </a:r>
          </a:p>
          <a:p>
            <a:endParaRPr lang="en-US" dirty="0"/>
          </a:p>
          <a:p>
            <a:r>
              <a:rPr lang="en-US" dirty="0"/>
              <a:t>When you book tickets well in advance the ticket rates are cheaper. Don’t wait till the nick of time to book your tickets. When you know the travel plan, book the tickets immediately. Many tickets cost half the price when the tickets are booked 2-3 months in advance. So try to finalize your travel plans as far in advance as possible</a:t>
            </a:r>
            <a:r>
              <a:rPr lang="en-US" dirty="0" smtClean="0"/>
              <a:t>.</a:t>
            </a:r>
            <a:endParaRPr lang="en-US" dirty="0"/>
          </a:p>
        </p:txBody>
      </p:sp>
      <p:sp>
        <p:nvSpPr>
          <p:cNvPr id="5" name="Rectangle 4"/>
          <p:cNvSpPr/>
          <p:nvPr/>
        </p:nvSpPr>
        <p:spPr>
          <a:xfrm>
            <a:off x="228600" y="4191000"/>
            <a:ext cx="8763000" cy="2585323"/>
          </a:xfrm>
          <a:prstGeom prst="rect">
            <a:avLst/>
          </a:prstGeom>
        </p:spPr>
        <p:txBody>
          <a:bodyPr wrap="square">
            <a:spAutoFit/>
          </a:bodyPr>
          <a:lstStyle/>
          <a:p>
            <a:pPr algn="just"/>
            <a:r>
              <a:rPr lang="en-US" dirty="0"/>
              <a:t>With another recession that always seems to be looming ahead, perhaps it is time for some money-saving measures. If you are planning to travel, you can save a bundle on cheap air fares. There are two channels to find the Cheapest Last Minute Flights To Anywhere. The first way is through traditional print media. The second method, which is the easier of the two, is to depend on the Internet.</a:t>
            </a:r>
          </a:p>
          <a:p>
            <a:pPr algn="just"/>
            <a:endParaRPr lang="en-US" dirty="0"/>
          </a:p>
          <a:p>
            <a:pPr algn="just"/>
            <a:r>
              <a:rPr lang="en-US" dirty="0"/>
              <a:t>On the Internet, you are assured that you won’t be paying excess for air fares. This is because travel websites provide you with all the pricing information that you need. They even lay out the pricing in easy comparison tables and allow you to compare deals. </a:t>
            </a:r>
          </a:p>
        </p:txBody>
      </p:sp>
    </p:spTree>
    <p:extLst>
      <p:ext uri="{BB962C8B-B14F-4D97-AF65-F5344CB8AC3E}">
        <p14:creationId xmlns:p14="http://schemas.microsoft.com/office/powerpoint/2010/main" xmlns="" val="1709369727"/>
      </p:ext>
    </p:extLst>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xmlns="" val="0"/>
              </a:ext>
            </a:extLst>
          </a:blip>
          <a:stretch>
            <a:fillRect/>
          </a:stretch>
        </p:blipFill>
        <p:spPr>
          <a:xfrm>
            <a:off x="685800" y="1905000"/>
            <a:ext cx="7467600" cy="3292701"/>
          </a:xfrm>
        </p:spPr>
      </p:pic>
      <p:sp>
        <p:nvSpPr>
          <p:cNvPr id="4" name="Text Placeholder 3"/>
          <p:cNvSpPr>
            <a:spLocks noGrp="1"/>
          </p:cNvSpPr>
          <p:nvPr>
            <p:ph type="body" sz="quarter" idx="13"/>
          </p:nvPr>
        </p:nvSpPr>
        <p:spPr>
          <a:xfrm>
            <a:off x="4724400" y="5486400"/>
            <a:ext cx="3444240" cy="548640"/>
          </a:xfrm>
        </p:spPr>
        <p:txBody>
          <a:bodyPr>
            <a:normAutofit/>
          </a:bodyPr>
          <a:lstStyle/>
          <a:p>
            <a:pPr algn="r"/>
            <a:r>
              <a:rPr lang="en-US" sz="3600" b="1" u="sng" dirty="0">
                <a:hlinkClick r:id="rId3"/>
              </a:rPr>
              <a:t>travel-nice.com</a:t>
            </a:r>
            <a:endParaRPr lang="en-US" sz="3600" b="1" u="sng" dirty="0"/>
          </a:p>
        </p:txBody>
      </p:sp>
      <p:sp>
        <p:nvSpPr>
          <p:cNvPr id="2" name="Title 1"/>
          <p:cNvSpPr>
            <a:spLocks noGrp="1"/>
          </p:cNvSpPr>
          <p:nvPr>
            <p:ph type="title"/>
          </p:nvPr>
        </p:nvSpPr>
        <p:spPr/>
        <p:txBody>
          <a:bodyPr/>
          <a:lstStyle/>
          <a:p>
            <a:r>
              <a:rPr lang="en-US" dirty="0"/>
              <a:t>Cheapest Days To Fly Internationally</a:t>
            </a:r>
          </a:p>
        </p:txBody>
      </p:sp>
      <p:sp>
        <p:nvSpPr>
          <p:cNvPr id="6" name="Rectangle 5"/>
          <p:cNvSpPr/>
          <p:nvPr/>
        </p:nvSpPr>
        <p:spPr>
          <a:xfrm>
            <a:off x="1600200" y="5562600"/>
            <a:ext cx="3202608" cy="461665"/>
          </a:xfrm>
          <a:prstGeom prst="rect">
            <a:avLst/>
          </a:prstGeom>
        </p:spPr>
        <p:txBody>
          <a:bodyPr wrap="none">
            <a:spAutoFit/>
          </a:bodyPr>
          <a:lstStyle/>
          <a:p>
            <a:r>
              <a:rPr lang="en-US" sz="2400" dirty="0"/>
              <a:t>For inquiries please visit :</a:t>
            </a:r>
          </a:p>
        </p:txBody>
      </p:sp>
      <p:pic>
        <p:nvPicPr>
          <p:cNvPr id="7" name="Picture 3">
            <a:hlinkClick r:id="rId4"/>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117886" y="4200525"/>
            <a:ext cx="2857500" cy="476250"/>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4">
            <a:hlinkClick r:id="rId6"/>
          </p:cNvPr>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4822486" y="3498273"/>
            <a:ext cx="2857500" cy="476250"/>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5">
            <a:hlinkClick r:id="rId8"/>
          </p:cNvPr>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3146086" y="4257675"/>
            <a:ext cx="2857500" cy="476250"/>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6">
            <a:hlinkClick r:id="rId10"/>
          </p:cNvPr>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1469686" y="3505200"/>
            <a:ext cx="2857500" cy="476250"/>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7">
            <a:hlinkClick r:id="rId12"/>
          </p:cNvPr>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98086" y="4276725"/>
            <a:ext cx="2857500" cy="476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77023128"/>
      </p:ext>
    </p:extLst>
  </p:cSld>
  <p:clrMapOvr>
    <a:masterClrMapping/>
  </p:clrMapOvr>
  <mc:AlternateContent xmlns:mc="http://schemas.openxmlformats.org/markup-compatibility/2006">
    <mc:Choice xmlns:p14="http://schemas.microsoft.com/office/powerpoint/2010/main" xmlns="" Requires="p14">
      <p:transition spd="slow" p14:dur="1200" advClick="0" advTm="4000">
        <p14:flip dir="r"/>
      </p:transition>
    </mc:Choice>
    <mc:Fallback>
      <p:transition spd="slow" advClick="0" advTm="4000">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13</TotalTime>
  <Words>559</Words>
  <Application>Microsoft Office PowerPoint</Application>
  <PresentationFormat>On-screen Show (4:3)</PresentationFormat>
  <Paragraphs>22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BlackTie</vt:lpstr>
      <vt:lpstr>Cheapest Days To Fly Internationally</vt:lpstr>
      <vt:lpstr>Cheapest Days To Fly To Europe</vt:lpstr>
      <vt:lpstr>Cheapest Days Of The Week To Fly</vt:lpstr>
      <vt:lpstr>Pick Cheapest Days To Fly</vt:lpstr>
      <vt:lpstr>Cheapest Days To Fly Internationally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Ankit</dc:creator>
  <cp:lastModifiedBy>Neeraj</cp:lastModifiedBy>
  <cp:revision>28</cp:revision>
  <dcterms:created xsi:type="dcterms:W3CDTF">2006-08-16T00:00:00Z</dcterms:created>
  <dcterms:modified xsi:type="dcterms:W3CDTF">2015-08-13T10:34:09Z</dcterms:modified>
</cp:coreProperties>
</file>