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6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930A-D5B6-4CBB-B429-BA687BA04FC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F3F6B0-5242-4C6E-B348-A5F7790D49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930A-D5B6-4CBB-B429-BA687BA04FC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F6B0-5242-4C6E-B348-A5F7790D49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5F3F6B0-5242-4C6E-B348-A5F7790D49D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930A-D5B6-4CBB-B429-BA687BA04FC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930A-D5B6-4CBB-B429-BA687BA04FC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5F3F6B0-5242-4C6E-B348-A5F7790D49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930A-D5B6-4CBB-B429-BA687BA04FC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F3F6B0-5242-4C6E-B348-A5F7790D49D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3AA930A-D5B6-4CBB-B429-BA687BA04FC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3F6B0-5242-4C6E-B348-A5F7790D49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930A-D5B6-4CBB-B429-BA687BA04FC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5F3F6B0-5242-4C6E-B348-A5F7790D49D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930A-D5B6-4CBB-B429-BA687BA04FC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5F3F6B0-5242-4C6E-B348-A5F7790D49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930A-D5B6-4CBB-B429-BA687BA04FC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F3F6B0-5242-4C6E-B348-A5F7790D49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F3F6B0-5242-4C6E-B348-A5F7790D49D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930A-D5B6-4CBB-B429-BA687BA04FC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 advClick="0" advTm="2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5F3F6B0-5242-4C6E-B348-A5F7790D49D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3AA930A-D5B6-4CBB-B429-BA687BA04FC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 advClick="0" advTm="2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3AA930A-D5B6-4CBB-B429-BA687BA04FC0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5F3F6B0-5242-4C6E-B348-A5F7790D49D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 advClick="0" advTm="2000">
    <p:dissolve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3000372"/>
            <a:ext cx="6629424" cy="321471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 is extremely simple to Download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Alexa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application for the windows PC. You can utilize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Alexa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application on the constrained PC as it were. Since the greater part of the PCs don't have the good firmware for the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Alexa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application. You can utilize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Alexa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application effectively in as of late propelled PCs. These PCs are good with your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Alexa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application. You can utilize your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Alexa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App on PC.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14700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/>
              <a:t>Download </a:t>
            </a:r>
            <a:r>
              <a:rPr lang="en-US" b="1" dirty="0" err="1"/>
              <a:t>alexa</a:t>
            </a:r>
            <a:r>
              <a:rPr lang="en-US" b="1" dirty="0"/>
              <a:t> application for windows 7 </a:t>
            </a:r>
            <a:r>
              <a:rPr lang="en-US" b="1" dirty="0" smtClean="0"/>
              <a:t>pc</a:t>
            </a:r>
            <a:endParaRPr lang="en-US" dirty="0"/>
          </a:p>
        </p:txBody>
      </p:sp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indow 7 alexa ap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628775"/>
            <a:ext cx="6400800" cy="360045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500042"/>
            <a:ext cx="8503920" cy="5599006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has increased broad acknowledgment in worldwide. clients over the world are the use of the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application on their Android and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iOS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gadgets, yet now they can, Download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application for windows 7 and utilize this application at the PC and PCs. One part that a buyer ought to battle with before downloading the application is that each gadget has an unmistakable prerequisite to download the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You don't have to play out any totally various strides to download and introduce the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application on Pc. Follow the means referenced and indicated beneath, Download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App for Windows 10, 8, 7. The application for Amazon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is constrained only to PCs sold through HP, Lenovo, and Acer, yet you introduce it to any PC. Obviously, there are a few provisos, yet for the individuals who need a look at what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can do you for you in a hurry, this is the thing that you have to begin. </a:t>
            </a:r>
          </a:p>
          <a:p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214290"/>
            <a:ext cx="8503920" cy="62865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Setup the </a:t>
            </a:r>
            <a:r>
              <a:rPr lang="en-US" sz="1600" b="1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 application on Windows 7</a:t>
            </a:r>
            <a:endParaRPr lang="en-US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1.	Once the App get downloaded on your gadgets, open the download organizer and discover your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App record. </a:t>
            </a:r>
          </a:p>
          <a:p>
            <a:pPr>
              <a:buNone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2.	Open the document and hit on "Run" to begin the establishment procedure. </a:t>
            </a:r>
          </a:p>
          <a:p>
            <a:pPr>
              <a:buNone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3.	When your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App gets introduced, restart your PC. </a:t>
            </a:r>
          </a:p>
          <a:p>
            <a:pPr>
              <a:buNone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4.	Now, Open the Windows 7 Start Menu and run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App. </a:t>
            </a:r>
          </a:p>
          <a:p>
            <a:pPr>
              <a:buNone/>
            </a:pP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5.	Click on "Set up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" </a:t>
            </a: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 </a:t>
            </a: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It is the most good internet browser to download the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application on your Windows 7 PC. You can likewise visit the site for getting to the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application without downloading it. </a:t>
            </a: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In the event that you need to Download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application on your windows PC. At that point You need to play out a similar procedure which we have expressed above to introduce and utilize that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application on your windows PC. You don't have to play out any various strides to download and introduce the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application on PC. These abilities will help you in performing different undertakings. Download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application for a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Firestick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. Amazon Provides you with a wide scope of 75000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abilities. Which you can include your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application for windows. </a:t>
            </a:r>
          </a:p>
          <a:p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Now and then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doesn't comprehend the voice guidelines of its clients. Would you be able to Download Amazon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application on Computer? These are probably the most widely recognized issues which individuals face while utilizing </a:t>
            </a:r>
            <a:r>
              <a:rPr lang="en-US" sz="1600" dirty="0" err="1" smtClean="0">
                <a:solidFill>
                  <a:schemeClr val="accent6">
                    <a:lumMod val="50000"/>
                  </a:schemeClr>
                </a:solidFill>
              </a:rPr>
              <a:t>Alexa</a:t>
            </a:r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</a:rPr>
              <a:t> application on their Windows PC. On the off chance that you need to get in touch with us. </a:t>
            </a:r>
          </a:p>
          <a:p>
            <a:endParaRPr lang="en-US" sz="1400" dirty="0"/>
          </a:p>
        </p:txBody>
      </p:sp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05050999-Amazonalexa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857250"/>
            <a:ext cx="8001056" cy="5143500"/>
          </a:xfrm>
          <a:prstGeom prst="rect">
            <a:avLst/>
          </a:prstGeom>
        </p:spPr>
      </p:pic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214290"/>
            <a:ext cx="8503920" cy="607223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on the off chance that you do now not have the product pre-snared, you can have </a:t>
            </a:r>
            <a:r>
              <a:rPr lang="en-US" dirty="0" err="1" smtClean="0"/>
              <a:t>Alexa</a:t>
            </a:r>
            <a:r>
              <a:rPr lang="en-US" dirty="0" smtClean="0"/>
              <a:t> application download home windows 7 through of the product control instrument on your framework and afterward set up the utility. 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Alexa</a:t>
            </a:r>
            <a:r>
              <a:rPr lang="en-US" dirty="0" smtClean="0"/>
              <a:t> for Windows 10 application fuses access to now playing to control music and the limit, like some other </a:t>
            </a:r>
            <a:r>
              <a:rPr lang="en-US" dirty="0" err="1" smtClean="0"/>
              <a:t>Alexa</a:t>
            </a:r>
            <a:r>
              <a:rPr lang="en-US" dirty="0" smtClean="0"/>
              <a:t> application, to control insightful home devices. Video, calls, </a:t>
            </a:r>
            <a:r>
              <a:rPr lang="en-US" dirty="0" err="1" smtClean="0"/>
              <a:t>Spotify</a:t>
            </a:r>
            <a:r>
              <a:rPr lang="en-US" dirty="0" smtClean="0"/>
              <a:t>, and Pandora are on the whole not presently upheld inside this </a:t>
            </a:r>
            <a:r>
              <a:rPr lang="en-US" dirty="0" err="1" smtClean="0"/>
              <a:t>Alexa</a:t>
            </a:r>
            <a:r>
              <a:rPr lang="en-US" dirty="0" smtClean="0"/>
              <a:t> for Windows 10 application, however. Amazon hasn't added PC explicit controls to ask </a:t>
            </a:r>
            <a:r>
              <a:rPr lang="en-US" dirty="0" err="1" smtClean="0"/>
              <a:t>Alexa</a:t>
            </a:r>
            <a:r>
              <a:rPr lang="en-US" dirty="0" smtClean="0"/>
              <a:t> to do get to Windows highlights, however Amazon says "PC-explicit capacities will be included mid 2019 notwithstanding progressing highlight refreshes."</a:t>
            </a:r>
            <a:br>
              <a:rPr lang="en-US" dirty="0" smtClean="0"/>
            </a:br>
            <a:endParaRPr lang="en-US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For more information visit us from the link below :-</a:t>
            </a:r>
            <a:r>
              <a:rPr lang="en-US" b="1" dirty="0" smtClean="0"/>
              <a:t>  </a:t>
            </a:r>
            <a:r>
              <a:rPr lang="en-US" dirty="0" smtClean="0"/>
              <a:t> https://www.setupechodots.com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med" advClick="0" advTm="2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16</TotalTime>
  <Words>393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Download alexa application for windows 7 pc</vt:lpstr>
      <vt:lpstr>Slide 2</vt:lpstr>
      <vt:lpstr>Slide 3</vt:lpstr>
      <vt:lpstr>Slide 4</vt:lpstr>
      <vt:lpstr>Slide 5</vt:lpstr>
      <vt:lpstr>Slide 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Download alexa application for windows 7 pc</dc:title>
  <dc:creator>HP</dc:creator>
  <cp:lastModifiedBy>HP</cp:lastModifiedBy>
  <cp:revision>2</cp:revision>
  <dcterms:created xsi:type="dcterms:W3CDTF">2020-04-21T06:25:20Z</dcterms:created>
  <dcterms:modified xsi:type="dcterms:W3CDTF">2020-04-21T06:41:24Z</dcterms:modified>
</cp:coreProperties>
</file>