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3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visa-us.org/es/visa/" TargetMode="External"/><Relationship Id="rId2" Type="http://schemas.openxmlformats.org/officeDocument/2006/relationships/hyperlink" Target="mailto:info@usaestavisaonline.co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5177790"/>
            <a:ext cx="5923280" cy="3905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2860">
              <a:lnSpc>
                <a:spcPct val="1102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Business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Name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CHILEAN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-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United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States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ESTA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Service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 </a:t>
            </a:r>
            <a:r>
              <a:rPr sz="1100" dirty="0">
                <a:latin typeface="Arial MT"/>
                <a:cs typeface="Arial MT"/>
              </a:rPr>
              <a:t>- </a:t>
            </a:r>
            <a:r>
              <a:rPr sz="1100" spc="-5" dirty="0">
                <a:latin typeface="Arial MT"/>
                <a:cs typeface="Arial MT"/>
              </a:rPr>
              <a:t>USA Electronic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Application Online</a:t>
            </a:r>
            <a:r>
              <a:rPr sz="1100" dirty="0">
                <a:latin typeface="Arial MT"/>
                <a:cs typeface="Arial MT"/>
              </a:rPr>
              <a:t> - </a:t>
            </a:r>
            <a:r>
              <a:rPr sz="1100" spc="-5" dirty="0">
                <a:latin typeface="Arial MT"/>
                <a:cs typeface="Arial MT"/>
              </a:rPr>
              <a:t>Centro de inmigración de solicitud de visa de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EE.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UU.</a:t>
            </a:r>
            <a:endParaRPr sz="1100">
              <a:latin typeface="Arial MT"/>
              <a:cs typeface="Arial MT"/>
            </a:endParaRPr>
          </a:p>
          <a:p>
            <a:pPr marL="12700" marR="699770">
              <a:lnSpc>
                <a:spcPct val="220400"/>
              </a:lnSpc>
            </a:pPr>
            <a:r>
              <a:rPr sz="1100" spc="-5" dirty="0">
                <a:latin typeface="Arial MT"/>
                <a:cs typeface="Arial MT"/>
              </a:rPr>
              <a:t>Address </a:t>
            </a:r>
            <a:r>
              <a:rPr sz="1100" dirty="0">
                <a:latin typeface="Arial MT"/>
                <a:cs typeface="Arial MT"/>
              </a:rPr>
              <a:t>: </a:t>
            </a:r>
            <a:r>
              <a:rPr sz="1100" spc="-40" dirty="0">
                <a:latin typeface="Arial MT"/>
                <a:cs typeface="Arial MT"/>
              </a:rPr>
              <a:t>Av. </a:t>
            </a:r>
            <a:r>
              <a:rPr sz="1100" spc="-5" dirty="0">
                <a:latin typeface="Arial MT"/>
                <a:cs typeface="Arial MT"/>
              </a:rPr>
              <a:t>Andrés Bello 2800, 7550659 Las Condes, Región Metropolitana, Chile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Phone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5" dirty="0">
                <a:latin typeface="Arial MT"/>
                <a:cs typeface="Arial MT"/>
              </a:rPr>
              <a:t> +56 </a:t>
            </a:r>
            <a:r>
              <a:rPr sz="1100" dirty="0">
                <a:latin typeface="Arial MT"/>
                <a:cs typeface="Arial MT"/>
              </a:rPr>
              <a:t>2</a:t>
            </a:r>
            <a:r>
              <a:rPr sz="1100" spc="-5" dirty="0">
                <a:latin typeface="Arial MT"/>
                <a:cs typeface="Arial MT"/>
              </a:rPr>
              <a:t> 2330 3000</a:t>
            </a:r>
            <a:endParaRPr sz="1100">
              <a:latin typeface="Arial MT"/>
              <a:cs typeface="Arial MT"/>
            </a:endParaRPr>
          </a:p>
          <a:p>
            <a:pPr marL="12700" marR="3258820">
              <a:lnSpc>
                <a:spcPct val="220400"/>
              </a:lnSpc>
            </a:pPr>
            <a:r>
              <a:rPr sz="1100" spc="-5" dirty="0">
                <a:latin typeface="Arial MT"/>
                <a:cs typeface="Arial MT"/>
              </a:rPr>
              <a:t>Email </a:t>
            </a:r>
            <a:r>
              <a:rPr sz="1100" dirty="0">
                <a:latin typeface="Arial MT"/>
                <a:cs typeface="Arial MT"/>
              </a:rPr>
              <a:t>: </a:t>
            </a:r>
            <a:r>
              <a:rPr sz="1100" spc="-5" dirty="0">
                <a:latin typeface="Arial MT"/>
                <a:cs typeface="Arial MT"/>
                <a:hlinkClick r:id="rId2"/>
              </a:rPr>
              <a:t>info@usaestavisaonline.com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Website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u="heavy" spc="-10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latin typeface="Arial MT"/>
                <a:cs typeface="Arial MT"/>
                <a:hlinkClick r:id="rId3"/>
              </a:rPr>
              <a:t>https://www.evisa-us.org/es/visa/ </a:t>
            </a:r>
            <a:r>
              <a:rPr sz="1100" spc="-290" dirty="0">
                <a:solidFill>
                  <a:srgbClr val="1154CC"/>
                </a:solidFill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Hours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5" dirty="0">
                <a:latin typeface="Arial MT"/>
                <a:cs typeface="Arial MT"/>
              </a:rPr>
              <a:t> 24/7/365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Arial MT"/>
                <a:cs typeface="Arial MT"/>
              </a:rPr>
              <a:t>Owner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/</a:t>
            </a:r>
            <a:r>
              <a:rPr sz="1100" spc="-10" dirty="0">
                <a:latin typeface="Arial MT"/>
                <a:cs typeface="Arial MT"/>
              </a:rPr>
              <a:t> Official </a:t>
            </a:r>
            <a:r>
              <a:rPr sz="1100" spc="-5" dirty="0">
                <a:latin typeface="Arial MT"/>
                <a:cs typeface="Arial MT"/>
              </a:rPr>
              <a:t>Contact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Name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:James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Charleton</a:t>
            </a:r>
            <a:r>
              <a:rPr sz="1100" spc="29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Gibsons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 MT"/>
              <a:cs typeface="Arial MT"/>
            </a:endParaRPr>
          </a:p>
          <a:p>
            <a:pPr marL="12700" marR="5080">
              <a:lnSpc>
                <a:spcPct val="110200"/>
              </a:lnSpc>
              <a:spcBef>
                <a:spcPts val="5"/>
              </a:spcBef>
            </a:pPr>
            <a:r>
              <a:rPr sz="1100" spc="-5" dirty="0">
                <a:latin typeface="Arial MT"/>
                <a:cs typeface="Arial MT"/>
              </a:rPr>
              <a:t>Description :¿Qué persona debe solicitar la visa estadounidense en línea? Si usted es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 de un país que tiene un pacto con EE. UU. para el programa de exención de visa </a:t>
            </a:r>
            <a:r>
              <a:rPr sz="1100" dirty="0">
                <a:latin typeface="Arial MT"/>
                <a:cs typeface="Arial MT"/>
              </a:rPr>
              <a:t>y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NO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tiene ninguna visa de visita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EE. UU., entonces es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elegible. </a:t>
            </a:r>
            <a:r>
              <a:rPr sz="1100" spc="-25" dirty="0">
                <a:latin typeface="Arial MT"/>
                <a:cs typeface="Arial MT"/>
              </a:rPr>
              <a:t>Tu</a:t>
            </a:r>
            <a:r>
              <a:rPr sz="1100" spc="-5" dirty="0">
                <a:latin typeface="Arial MT"/>
                <a:cs typeface="Arial MT"/>
              </a:rPr>
              <a:t> viaje es por menos de tres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meses. Su intención de visitar Estados Unidos es por negocios </a:t>
            </a:r>
            <a:r>
              <a:rPr sz="1100" dirty="0">
                <a:latin typeface="Arial MT"/>
                <a:cs typeface="Arial MT"/>
              </a:rPr>
              <a:t>o </a:t>
            </a:r>
            <a:r>
              <a:rPr sz="1100" spc="-5" dirty="0">
                <a:latin typeface="Arial MT"/>
                <a:cs typeface="Arial MT"/>
              </a:rPr>
              <a:t>recreación. Debe solicitar una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nueva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autorización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estadounidense para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 individuo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 grupo de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personas. QUÉ</a:t>
            </a:r>
            <a:endParaRPr sz="1100">
              <a:latin typeface="Arial MT"/>
              <a:cs typeface="Arial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3450" y="933450"/>
            <a:ext cx="6353175" cy="4229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963285" cy="8154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255">
              <a:lnSpc>
                <a:spcPct val="1102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documentación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se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necesita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solicitar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línea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pasaporte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válido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programa de exención de visa. Su país debe estar en la Lista de países con exención de visa;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necesita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dirección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correo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electrónico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legítima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obtener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estadounidense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línea.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Punto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contacto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emergencia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visitantes,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teléfono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inteligente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y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correo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electrónico. Cuando complete </a:t>
            </a:r>
            <a:r>
              <a:rPr sz="1100" dirty="0">
                <a:latin typeface="Arial MT"/>
                <a:cs typeface="Arial MT"/>
              </a:rPr>
              <a:t>y </a:t>
            </a:r>
            <a:r>
              <a:rPr sz="1100" spc="-5" dirty="0">
                <a:latin typeface="Arial MT"/>
                <a:cs typeface="Arial MT"/>
              </a:rPr>
              <a:t>presente el formulario </a:t>
            </a:r>
            <a:r>
              <a:rPr sz="1100" dirty="0">
                <a:latin typeface="Arial MT"/>
                <a:cs typeface="Arial MT"/>
              </a:rPr>
              <a:t>y </a:t>
            </a:r>
            <a:r>
              <a:rPr sz="1100" spc="-5" dirty="0">
                <a:latin typeface="Arial MT"/>
                <a:cs typeface="Arial MT"/>
              </a:rPr>
              <a:t>pague el cargo de procesamiento,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obtendrá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 número de solicitud </a:t>
            </a:r>
            <a:r>
              <a:rPr sz="1100" spc="-25" dirty="0">
                <a:latin typeface="Arial MT"/>
                <a:cs typeface="Arial MT"/>
              </a:rPr>
              <a:t>ESTA</a:t>
            </a:r>
            <a:r>
              <a:rPr sz="1100" spc="-5" dirty="0">
                <a:latin typeface="Arial MT"/>
                <a:cs typeface="Arial MT"/>
              </a:rPr>
              <a:t> que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se puede rastrear en línea para la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solicitud de 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estadounidense.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Cada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estadounidense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individual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permitida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únicamente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tiene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una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validez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 </a:t>
            </a:r>
            <a:r>
              <a:rPr sz="1100" dirty="0">
                <a:latin typeface="Arial MT"/>
                <a:cs typeface="Arial MT"/>
              </a:rPr>
              <a:t>2 </a:t>
            </a:r>
            <a:r>
              <a:rPr sz="1100" spc="-5" dirty="0">
                <a:latin typeface="Arial MT"/>
                <a:cs typeface="Arial MT"/>
              </a:rPr>
              <a:t>años </a:t>
            </a:r>
            <a:r>
              <a:rPr sz="1100" dirty="0">
                <a:latin typeface="Arial MT"/>
                <a:cs typeface="Arial MT"/>
              </a:rPr>
              <a:t>y </a:t>
            </a:r>
            <a:r>
              <a:rPr sz="1100" spc="-5" dirty="0">
                <a:latin typeface="Arial MT"/>
                <a:cs typeface="Arial MT"/>
              </a:rPr>
              <a:t>permite visitas múltiples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los </a:t>
            </a:r>
            <a:r>
              <a:rPr sz="1100" spc="-20" dirty="0">
                <a:latin typeface="Arial MT"/>
                <a:cs typeface="Arial MT"/>
              </a:rPr>
              <a:t>ESTADOS </a:t>
            </a:r>
            <a:r>
              <a:rPr sz="1100" spc="-5" dirty="0">
                <a:latin typeface="Arial MT"/>
                <a:cs typeface="Arial MT"/>
              </a:rPr>
              <a:t>UNIDOS DE AMÉRICA. Si su pasaporte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vence en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menos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dos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años,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su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será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válida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solo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hasta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fecha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vencimiento del pasaporte. Muchos países tienen permitido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USA en línea, algunos de ellos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incluyen Israel, Portugal, Alemania, Letonia, Países Bajos, Grecia, Liechtenstein, Suecia,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Andorra, Finlandia, Francia, Irlanda, Brunei, Croacia, Suiza, Italia, Estonia, Australia, Corea.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Sur, </a:t>
            </a:r>
            <a:r>
              <a:rPr sz="1100" spc="-5" dirty="0">
                <a:latin typeface="Arial MT"/>
                <a:cs typeface="Arial MT"/>
              </a:rPr>
              <a:t>Japón, Islandia, España, Bélgica, Lituania, Noruega, Hungría, Eslovaquia, Dinamarca,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Luxemburgo,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Taiwán,</a:t>
            </a:r>
            <a:r>
              <a:rPr sz="1100" spc="-5" dirty="0">
                <a:latin typeface="Arial MT"/>
                <a:cs typeface="Arial MT"/>
              </a:rPr>
              <a:t> Eslovenia, Austria,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Polonia, Reino Unido,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San Marino, Nueva Zelanda,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Singapur,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Chile, Mónaco, República Checa, Malta </a:t>
            </a:r>
            <a:r>
              <a:rPr sz="1100" dirty="0">
                <a:latin typeface="Arial MT"/>
                <a:cs typeface="Arial MT"/>
              </a:rPr>
              <a:t>.</a:t>
            </a:r>
            <a:r>
              <a:rPr sz="1100" spc="-5" dirty="0">
                <a:latin typeface="Arial MT"/>
                <a:cs typeface="Arial MT"/>
              </a:rPr>
              <a:t> Si el propósito del viaje es </a:t>
            </a:r>
            <a:r>
              <a:rPr sz="1100" spc="-10" dirty="0">
                <a:latin typeface="Arial MT"/>
                <a:cs typeface="Arial MT"/>
              </a:rPr>
              <a:t>Turismo </a:t>
            </a:r>
            <a:r>
              <a:rPr sz="1100" dirty="0">
                <a:latin typeface="Arial MT"/>
                <a:cs typeface="Arial MT"/>
              </a:rPr>
              <a:t>o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Negocios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entonces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Which person should apply for USA</a:t>
            </a:r>
            <a:r>
              <a:rPr sz="1100" spc="-10" dirty="0">
                <a:latin typeface="Arial MT"/>
                <a:cs typeface="Arial MT"/>
              </a:rPr>
              <a:t> Visa</a:t>
            </a:r>
            <a:r>
              <a:rPr sz="1100" spc="-5" dirty="0">
                <a:latin typeface="Arial MT"/>
                <a:cs typeface="Arial MT"/>
              </a:rPr>
              <a:t> Online. If </a:t>
            </a:r>
            <a:r>
              <a:rPr sz="1100" spc="-40" dirty="0">
                <a:latin typeface="Arial MT"/>
                <a:cs typeface="Arial MT"/>
              </a:rPr>
              <a:t>You</a:t>
            </a:r>
            <a:r>
              <a:rPr sz="1100" spc="-5" dirty="0">
                <a:latin typeface="Arial MT"/>
                <a:cs typeface="Arial MT"/>
              </a:rPr>
              <a:t> are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 of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country which has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pact with USA for </a:t>
            </a:r>
            <a:r>
              <a:rPr sz="1100" spc="-15" dirty="0">
                <a:latin typeface="Arial MT"/>
                <a:cs typeface="Arial MT"/>
              </a:rPr>
              <a:t>Waiver</a:t>
            </a:r>
            <a:r>
              <a:rPr sz="1100" spc="-5" dirty="0">
                <a:latin typeface="Arial MT"/>
                <a:cs typeface="Arial MT"/>
              </a:rPr>
              <a:t> of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Program, and you also DO NOT have any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Visits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then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you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are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eligible.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Your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journey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is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less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than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three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months.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Your 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intention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 visit America is for business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or recreation. </a:t>
            </a:r>
            <a:r>
              <a:rPr sz="1100" spc="-40" dirty="0">
                <a:latin typeface="Arial MT"/>
                <a:cs typeface="Arial MT"/>
              </a:rPr>
              <a:t>You</a:t>
            </a:r>
            <a:r>
              <a:rPr sz="1100" spc="-5" dirty="0">
                <a:latin typeface="Arial MT"/>
                <a:cs typeface="Arial MT"/>
              </a:rPr>
              <a:t> need to apply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new authorization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USA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for one individual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or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group of person. </a:t>
            </a:r>
            <a:r>
              <a:rPr sz="1100" spc="-25" dirty="0">
                <a:latin typeface="Arial MT"/>
                <a:cs typeface="Arial MT"/>
              </a:rPr>
              <a:t>WHAT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documentation is needed to apply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USA</a:t>
            </a:r>
            <a:r>
              <a:rPr sz="1100" spc="-10" dirty="0">
                <a:latin typeface="Arial MT"/>
                <a:cs typeface="Arial MT"/>
              </a:rPr>
              <a:t> Visa</a:t>
            </a:r>
            <a:r>
              <a:rPr sz="1100" spc="-5" dirty="0">
                <a:latin typeface="Arial MT"/>
                <a:cs typeface="Arial MT"/>
              </a:rPr>
              <a:t> Online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Valid</a:t>
            </a:r>
            <a:r>
              <a:rPr sz="1100" spc="-5" dirty="0">
                <a:latin typeface="Arial MT"/>
                <a:cs typeface="Arial MT"/>
              </a:rPr>
              <a:t> passport(s) from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Waiver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Program. </a:t>
            </a:r>
            <a:r>
              <a:rPr sz="1100" spc="-30" dirty="0">
                <a:latin typeface="Arial MT"/>
                <a:cs typeface="Arial MT"/>
              </a:rPr>
              <a:t>Your</a:t>
            </a:r>
            <a:r>
              <a:rPr sz="1100" spc="-5" dirty="0">
                <a:latin typeface="Arial MT"/>
                <a:cs typeface="Arial MT"/>
              </a:rPr>
              <a:t> country should be in the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List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of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Waiver</a:t>
            </a:r>
            <a:r>
              <a:rPr sz="1100" spc="-5" dirty="0">
                <a:latin typeface="Arial MT"/>
                <a:cs typeface="Arial MT"/>
              </a:rPr>
              <a:t> Countries, you need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legitimate </a:t>
            </a:r>
            <a:r>
              <a:rPr sz="1100" dirty="0">
                <a:latin typeface="Arial MT"/>
                <a:cs typeface="Arial MT"/>
              </a:rPr>
              <a:t>e</a:t>
            </a:r>
            <a:r>
              <a:rPr sz="1100" spc="-5" dirty="0">
                <a:latin typeface="Arial MT"/>
                <a:cs typeface="Arial MT"/>
              </a:rPr>
              <a:t> mail address to get US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Online.</a:t>
            </a:r>
            <a:endParaRPr sz="1100">
              <a:latin typeface="Arial MT"/>
              <a:cs typeface="Arial MT"/>
            </a:endParaRPr>
          </a:p>
          <a:p>
            <a:pPr marL="12700" marR="5080">
              <a:lnSpc>
                <a:spcPct val="110200"/>
              </a:lnSpc>
            </a:pPr>
            <a:r>
              <a:rPr sz="1100" spc="-10" dirty="0">
                <a:latin typeface="Arial MT"/>
                <a:cs typeface="Arial MT"/>
              </a:rPr>
              <a:t>Visitor </a:t>
            </a:r>
            <a:r>
              <a:rPr sz="1100" spc="-5" dirty="0">
                <a:latin typeface="Arial MT"/>
                <a:cs typeface="Arial MT"/>
              </a:rPr>
              <a:t>emergency point of contact smartphone and email. When you complete and put up the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form and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pay the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processing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charge, you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will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get an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ESTA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 number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that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 be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tracked online for US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Application. Each permitted individual US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Only is for </a:t>
            </a:r>
            <a:r>
              <a:rPr sz="1100" dirty="0">
                <a:latin typeface="Arial MT"/>
                <a:cs typeface="Arial MT"/>
              </a:rPr>
              <a:t>2 </a:t>
            </a:r>
            <a:r>
              <a:rPr sz="1100" spc="-5" dirty="0">
                <a:latin typeface="Arial MT"/>
                <a:cs typeface="Arial MT"/>
              </a:rPr>
              <a:t>years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validity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and allows multiple visits to the UNITED </a:t>
            </a:r>
            <a:r>
              <a:rPr sz="1100" spc="-35" dirty="0">
                <a:latin typeface="Arial MT"/>
                <a:cs typeface="Arial MT"/>
              </a:rPr>
              <a:t>STATES</a:t>
            </a:r>
            <a:r>
              <a:rPr sz="1100" spc="-5" dirty="0">
                <a:latin typeface="Arial MT"/>
                <a:cs typeface="Arial MT"/>
              </a:rPr>
              <a:t> OF AMERICA. If your passport expires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 less than two years then your USA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Online will be valid only till the passport expiration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date. Many countries are allowed USA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Online, some of them include, Israel, Portugal,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Germany,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Latvia,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Netherlands,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Greece,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Liechtenstein,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Sweden,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Andorra,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Finland,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France,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Ireland, Brunei, Croatia, Switzerland, </a:t>
            </a:r>
            <a:r>
              <a:rPr sz="1100" spc="-20" dirty="0">
                <a:latin typeface="Arial MT"/>
                <a:cs typeface="Arial MT"/>
              </a:rPr>
              <a:t>Italy, </a:t>
            </a:r>
            <a:r>
              <a:rPr sz="1100" spc="-5" dirty="0">
                <a:latin typeface="Arial MT"/>
                <a:cs typeface="Arial MT"/>
              </a:rPr>
              <a:t>Estonia, Australia, Korea, South, Japan, Iceland,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Spain,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Belgium,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Lithuania,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Norway,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Hungary,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Slovakia,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Denmark,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Luxembourg,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Taiwan, 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Slovenia, Austria, Poland, United Kingdom, San Marino, New Zealand, Singapore, Chile,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Monaco,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Czech Republic, Malta. If the purpose of the trip is </a:t>
            </a:r>
            <a:r>
              <a:rPr sz="1100" spc="-25" dirty="0">
                <a:latin typeface="Arial MT"/>
                <a:cs typeface="Arial MT"/>
              </a:rPr>
              <a:t>Tourism</a:t>
            </a:r>
            <a:r>
              <a:rPr sz="1100" spc="-5" dirty="0">
                <a:latin typeface="Arial MT"/>
                <a:cs typeface="Arial MT"/>
              </a:rPr>
              <a:t> or Business then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 MT"/>
              <a:cs typeface="Arial MT"/>
            </a:endParaRPr>
          </a:p>
          <a:p>
            <a:pPr marL="12700" marR="26034">
              <a:lnSpc>
                <a:spcPct val="110200"/>
              </a:lnSpc>
            </a:pPr>
            <a:r>
              <a:rPr sz="1100" spc="-5" dirty="0">
                <a:latin typeface="Arial MT"/>
                <a:cs typeface="Arial MT"/>
              </a:rPr>
              <a:t>Keywords </a:t>
            </a:r>
            <a:r>
              <a:rPr sz="1100" spc="-10" dirty="0">
                <a:latin typeface="Arial MT"/>
                <a:cs typeface="Arial MT"/>
              </a:rPr>
              <a:t>:Visa </a:t>
            </a:r>
            <a:r>
              <a:rPr sz="1100" spc="-5" dirty="0">
                <a:latin typeface="Arial MT"/>
                <a:cs typeface="Arial MT"/>
              </a:rPr>
              <a:t>Americana Urgente,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de </a:t>
            </a:r>
            <a:r>
              <a:rPr sz="1100" spc="-10" dirty="0">
                <a:latin typeface="Arial MT"/>
                <a:cs typeface="Arial MT"/>
              </a:rPr>
              <a:t>Turista, Visa </a:t>
            </a:r>
            <a:r>
              <a:rPr sz="1100" spc="-5" dirty="0">
                <a:latin typeface="Arial MT"/>
                <a:cs typeface="Arial MT"/>
              </a:rPr>
              <a:t>Americana de Negocios,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Americana de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Vía Rápida,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Americana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 Negocios para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América,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 Ciudadanos de Israel,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Portugal,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 de Alemania,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Letonia,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Países Bajos Ciudadanos,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Grecia,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 de Liechtenstein,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Suecia,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 de Andorra,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Finlandia,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 de Francia,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Irlanda,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 de Brunei,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Croacia,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 Suiza,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Italia,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americana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956300" cy="5752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ciudadanos de Estonia,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Australia,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 de Corea, Ciudadanos del </a:t>
            </a:r>
            <a:r>
              <a:rPr sz="1100" spc="-20" dirty="0">
                <a:latin typeface="Arial MT"/>
                <a:cs typeface="Arial MT"/>
              </a:rPr>
              <a:t>Sur,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Japón,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 americana para ciudadanos de Islandia,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España,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 americana para ciudadanos de Bélgica,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Lituania,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 americana para ciudadanos de Noruega,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Hungría,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 americana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Eslovaquia,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Dinamarca,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Luxemburgo,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</a:t>
            </a:r>
            <a:r>
              <a:rPr sz="1100" spc="-25" dirty="0">
                <a:latin typeface="Arial MT"/>
                <a:cs typeface="Arial MT"/>
              </a:rPr>
              <a:t>Taiwán, 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Eslovenia,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Austria,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Polonia,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del Reino Unido,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San Marino,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Nueva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Zelanda,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Singapur,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para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ciudadanos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 Chile,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Mónaco,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americana para ciudadanos de la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República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Checa,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americana para ciudadanos de Malta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Urgent America </a:t>
            </a:r>
            <a:r>
              <a:rPr sz="1100" spc="-10" dirty="0">
                <a:latin typeface="Arial MT"/>
                <a:cs typeface="Arial MT"/>
              </a:rPr>
              <a:t>Visa,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Tourist 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-10" dirty="0">
                <a:latin typeface="Arial MT"/>
                <a:cs typeface="Arial MT"/>
              </a:rPr>
              <a:t> Visa,</a:t>
            </a:r>
            <a:r>
              <a:rPr sz="1100" spc="-5" dirty="0">
                <a:latin typeface="Arial MT"/>
                <a:cs typeface="Arial MT"/>
              </a:rPr>
              <a:t> America Business </a:t>
            </a:r>
            <a:r>
              <a:rPr sz="1100" spc="-10" dirty="0">
                <a:latin typeface="Arial MT"/>
                <a:cs typeface="Arial MT"/>
              </a:rPr>
              <a:t>Visa,</a:t>
            </a:r>
            <a:r>
              <a:rPr sz="1100" spc="-5" dirty="0">
                <a:latin typeface="Arial MT"/>
                <a:cs typeface="Arial MT"/>
              </a:rPr>
              <a:t> Fast </a:t>
            </a:r>
            <a:r>
              <a:rPr sz="1100" spc="-15" dirty="0">
                <a:latin typeface="Arial MT"/>
                <a:cs typeface="Arial MT"/>
              </a:rPr>
              <a:t>Track</a:t>
            </a:r>
            <a:r>
              <a:rPr sz="1100" spc="-5" dirty="0">
                <a:latin typeface="Arial MT"/>
                <a:cs typeface="Arial MT"/>
              </a:rPr>
              <a:t> American </a:t>
            </a:r>
            <a:r>
              <a:rPr sz="1100" spc="-10" dirty="0">
                <a:latin typeface="Arial MT"/>
                <a:cs typeface="Arial MT"/>
              </a:rPr>
              <a:t>Visa, </a:t>
            </a:r>
            <a:r>
              <a:rPr sz="1100" spc="-5" dirty="0">
                <a:latin typeface="Arial MT"/>
                <a:cs typeface="Arial MT"/>
              </a:rPr>
              <a:t>Business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for America,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Israel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Portugal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Germany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Latvia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Netherlands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Greece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Liechtenstein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 for Sweden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Andorra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Finland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France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Ireland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Brunei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Croatia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Switzerland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Italy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Estonia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Australia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Korea, South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Japan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Iceland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Spain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Belgium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Lithuania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Norway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Hungary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Slovakia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Denmark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American</a:t>
            </a:r>
            <a:r>
              <a:rPr sz="1100" spc="-10" dirty="0">
                <a:latin typeface="Arial MT"/>
                <a:cs typeface="Arial MT"/>
              </a:rPr>
              <a:t> Visa</a:t>
            </a:r>
            <a:r>
              <a:rPr sz="1100" spc="-5" dirty="0">
                <a:latin typeface="Arial MT"/>
                <a:cs typeface="Arial MT"/>
              </a:rPr>
              <a:t> for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Luxembourg Citizens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American</a:t>
            </a:r>
            <a:r>
              <a:rPr sz="1100" spc="-10" dirty="0">
                <a:latin typeface="Arial MT"/>
                <a:cs typeface="Arial MT"/>
              </a:rPr>
              <a:t> Visa</a:t>
            </a:r>
            <a:r>
              <a:rPr sz="1100" spc="-5" dirty="0">
                <a:latin typeface="Arial MT"/>
                <a:cs typeface="Arial MT"/>
              </a:rPr>
              <a:t> for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Taiwan</a:t>
            </a:r>
            <a:r>
              <a:rPr sz="1100" spc="-5" dirty="0">
                <a:latin typeface="Arial MT"/>
                <a:cs typeface="Arial MT"/>
              </a:rPr>
              <a:t> Citizens</a:t>
            </a:r>
            <a:endParaRPr sz="1100">
              <a:latin typeface="Arial MT"/>
              <a:cs typeface="Arial MT"/>
            </a:endParaRPr>
          </a:p>
          <a:p>
            <a:pPr marL="12700" marR="7620">
              <a:lnSpc>
                <a:spcPct val="110200"/>
              </a:lnSpc>
            </a:pP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Slovenia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Austria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Poland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United Kingdom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San Marino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New Zealand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Singapore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Chile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Monaco Citizens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American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for Czech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Republic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American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for Malta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1362</Words>
  <Application>Microsoft Office PowerPoint</Application>
  <PresentationFormat>Custom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 MT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United States American ESTA Visa Service Online</dc:title>
  <cp:lastModifiedBy>Sanim Md Jubaer</cp:lastModifiedBy>
  <cp:revision>1</cp:revision>
  <dcterms:created xsi:type="dcterms:W3CDTF">2023-12-13T15:12:06Z</dcterms:created>
  <dcterms:modified xsi:type="dcterms:W3CDTF">2023-12-13T15:15:19Z</dcterms:modified>
</cp:coreProperties>
</file>