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3/13/2023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3/13/2023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3/13/2023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3/13/2023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3/13/2023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3/13/2023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3/13/2023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3/13/2023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3/13/2023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ynamiclinic.com/en-ae/weight-loss-clinic/" TargetMode="External"/><Relationship Id="rId2" Type="http://schemas.openxmlformats.org/officeDocument/2006/relationships/hyperlink" Target="https://www.dynamiclinic.com/weight-loss-clinic/nutritionist-dietitia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weight-loss-clinic/nutritionist-dietitia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dynamiclinic.com/en-ae/weight-loss-clinic/"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a:t>Best Nutritionist in Dubai</a:t>
            </a:r>
            <a:endParaRPr lang="en-US" dirty="0"/>
          </a:p>
        </p:txBody>
      </p:sp>
      <p:sp>
        <p:nvSpPr>
          <p:cNvPr id="3" name="Subtitle 2"/>
          <p:cNvSpPr>
            <a:spLocks noGrp="1"/>
          </p:cNvSpPr>
          <p:nvPr>
            <p:ph type="subTitle" idx="1"/>
          </p:nvPr>
        </p:nvSpPr>
        <p:spPr>
          <a:xfrm>
            <a:off x="457200" y="1371601"/>
            <a:ext cx="8382000" cy="5029199"/>
          </a:xfrm>
        </p:spPr>
        <p:txBody>
          <a:bodyPr>
            <a:normAutofit/>
          </a:bodyPr>
          <a:lstStyle/>
          <a:p>
            <a:r>
              <a:rPr lang="en-US" sz="2400" dirty="0">
                <a:solidFill>
                  <a:schemeClr val="tx1"/>
                </a:solidFill>
              </a:rPr>
              <a:t>The </a:t>
            </a:r>
            <a:r>
              <a:rPr lang="en-US" sz="2400" b="1" dirty="0">
                <a:solidFill>
                  <a:schemeClr val="tx1"/>
                </a:solidFill>
                <a:hlinkClick r:id="rId2"/>
              </a:rPr>
              <a:t>Best Nutritionist In Dubai </a:t>
            </a:r>
            <a:r>
              <a:rPr lang="en-US" sz="2400" dirty="0">
                <a:solidFill>
                  <a:schemeClr val="tx1"/>
                </a:solidFill>
              </a:rPr>
              <a:t>can help you make the best dietary choices by providing you with up-to-date nutrition knowledge tailored to your body and health needs. To prevent the beginning or progression of the disease, our </a:t>
            </a:r>
            <a:r>
              <a:rPr lang="en-US" sz="2400" b="1" dirty="0" smtClean="0">
                <a:solidFill>
                  <a:schemeClr val="tx1"/>
                </a:solidFill>
              </a:rPr>
              <a:t>Best </a:t>
            </a:r>
            <a:r>
              <a:rPr lang="en-US" sz="2400" b="1" dirty="0">
                <a:solidFill>
                  <a:schemeClr val="tx1"/>
                </a:solidFill>
              </a:rPr>
              <a:t>N</a:t>
            </a:r>
            <a:r>
              <a:rPr lang="en-US" sz="2400" b="1" dirty="0" smtClean="0">
                <a:solidFill>
                  <a:schemeClr val="tx1"/>
                </a:solidFill>
              </a:rPr>
              <a:t>utritionist </a:t>
            </a:r>
            <a:r>
              <a:rPr lang="en-US" sz="2400" b="1" dirty="0">
                <a:solidFill>
                  <a:schemeClr val="tx1"/>
                </a:solidFill>
              </a:rPr>
              <a:t>in Dubai </a:t>
            </a:r>
            <a:r>
              <a:rPr lang="en-US" sz="2400" dirty="0">
                <a:solidFill>
                  <a:schemeClr val="tx1"/>
                </a:solidFill>
              </a:rPr>
              <a:t>for </a:t>
            </a:r>
            <a:r>
              <a:rPr lang="en-US" sz="2400" b="1" dirty="0" smtClean="0">
                <a:solidFill>
                  <a:schemeClr val="tx1"/>
                </a:solidFill>
                <a:hlinkClick r:id="rId3"/>
              </a:rPr>
              <a:t>Weight </a:t>
            </a:r>
            <a:r>
              <a:rPr lang="en-US" sz="2400" b="1" dirty="0">
                <a:solidFill>
                  <a:schemeClr val="tx1"/>
                </a:solidFill>
                <a:hlinkClick r:id="rId3"/>
              </a:rPr>
              <a:t>L</a:t>
            </a:r>
            <a:r>
              <a:rPr lang="en-US" sz="2400" b="1" dirty="0" smtClean="0">
                <a:solidFill>
                  <a:schemeClr val="tx1"/>
                </a:solidFill>
                <a:hlinkClick r:id="rId3"/>
              </a:rPr>
              <a:t>oss</a:t>
            </a:r>
            <a:r>
              <a:rPr lang="en-US" sz="2400" b="1" dirty="0" smtClean="0">
                <a:solidFill>
                  <a:schemeClr val="tx1"/>
                </a:solidFill>
              </a:rPr>
              <a:t> </a:t>
            </a:r>
            <a:r>
              <a:rPr lang="en-US" sz="2400" dirty="0">
                <a:solidFill>
                  <a:schemeClr val="tx1"/>
                </a:solidFill>
              </a:rPr>
              <a:t>advises clients to adopt a balanced diet, maintain appropriate body weight, and engage in regular exercise. A nutrition specialist is a medical practitioner specializing in the human diet and nutrition control—some of the </a:t>
            </a:r>
            <a:r>
              <a:rPr lang="en-US" sz="2400" b="1" dirty="0" smtClean="0">
                <a:solidFill>
                  <a:schemeClr val="tx1"/>
                </a:solidFill>
              </a:rPr>
              <a:t>Dietitians </a:t>
            </a:r>
            <a:r>
              <a:rPr lang="en-US" sz="2400" b="1" dirty="0">
                <a:solidFill>
                  <a:schemeClr val="tx1"/>
                </a:solidFill>
              </a:rPr>
              <a:t>in Dubai</a:t>
            </a:r>
            <a:r>
              <a:rPr lang="en-US" sz="2400" dirty="0">
                <a:solidFill>
                  <a:schemeClr val="tx1"/>
                </a:solidFill>
              </a:rPr>
              <a:t> work at the best nutritionist clinic in Dubai</a:t>
            </a:r>
            <a:endParaRPr lang="en-US" sz="20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Best Nutritionist in Dubai</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8250" y="1417638"/>
            <a:ext cx="6667500" cy="409575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Best Nutritionist in Dubai</a:t>
            </a:r>
            <a:endParaRPr lang="en-US" dirty="0"/>
          </a:p>
        </p:txBody>
      </p:sp>
      <p:sp>
        <p:nvSpPr>
          <p:cNvPr id="3" name="Content Placeholder 2"/>
          <p:cNvSpPr>
            <a:spLocks noGrp="1"/>
          </p:cNvSpPr>
          <p:nvPr>
            <p:ph idx="1"/>
          </p:nvPr>
        </p:nvSpPr>
        <p:spPr>
          <a:xfrm>
            <a:off x="457200" y="1219200"/>
            <a:ext cx="8229600" cy="5334000"/>
          </a:xfrm>
        </p:spPr>
        <p:txBody>
          <a:bodyPr>
            <a:noAutofit/>
          </a:bodyPr>
          <a:lstStyle/>
          <a:p>
            <a:pPr marL="0" indent="0">
              <a:buNone/>
            </a:pPr>
            <a:r>
              <a:rPr lang="en-US" sz="1600" dirty="0"/>
              <a:t>Good nutrition is essential for a healthy lifestyle. It is the foundation for maintaining optimal physical and mental health. With the plethora of conflicting nutrition advice available online, it can be challenging to know what to eat and how to maintain a balanced diet. This is </a:t>
            </a:r>
            <a:r>
              <a:rPr lang="en-US" sz="1600" dirty="0" smtClean="0"/>
              <a:t>where a </a:t>
            </a:r>
            <a:r>
              <a:rPr lang="en-US" sz="1600" dirty="0"/>
              <a:t>qualified nutritionist comes in</a:t>
            </a:r>
            <a:r>
              <a:rPr lang="en-US" sz="1600" dirty="0" smtClean="0"/>
              <a:t>.</a:t>
            </a:r>
          </a:p>
          <a:p>
            <a:endParaRPr lang="en-US" sz="1600" dirty="0"/>
          </a:p>
          <a:p>
            <a:pPr marL="0" indent="0">
              <a:buNone/>
            </a:pPr>
            <a:r>
              <a:rPr lang="en-US" sz="1600" b="1" dirty="0"/>
              <a:t>What is a nutritionist?</a:t>
            </a:r>
          </a:p>
          <a:p>
            <a:pPr marL="0" indent="0">
              <a:buNone/>
            </a:pPr>
            <a:r>
              <a:rPr lang="en-US" sz="1600" dirty="0"/>
              <a:t>A </a:t>
            </a:r>
            <a:r>
              <a:rPr lang="en-US" sz="1600" b="1" dirty="0" smtClean="0"/>
              <a:t>Nutritionist</a:t>
            </a:r>
            <a:r>
              <a:rPr lang="en-US" sz="1600" dirty="0" smtClean="0"/>
              <a:t> </a:t>
            </a:r>
            <a:r>
              <a:rPr lang="en-US" sz="1600" dirty="0"/>
              <a:t>is a professional who provides expert advice on food and nutrition. They work with individuals to develop personalized nutrition plans based on their health goals, dietary preferences, and lifestyle. They are trained to assess nutritional needs, identify nutritional deficiencies, and provide guidance on how to achieve optimal health</a:t>
            </a:r>
            <a:r>
              <a:rPr lang="en-US" sz="1600" dirty="0" smtClean="0"/>
              <a:t>.</a:t>
            </a:r>
          </a:p>
          <a:p>
            <a:endParaRPr lang="en-US" sz="1600" dirty="0"/>
          </a:p>
          <a:p>
            <a:pPr marL="0" indent="0">
              <a:buNone/>
            </a:pPr>
            <a:r>
              <a:rPr lang="en-US" sz="1600" b="1" dirty="0"/>
              <a:t>Importance of </a:t>
            </a:r>
            <a:r>
              <a:rPr lang="en-US" sz="1600" b="1" dirty="0" smtClean="0"/>
              <a:t>Nutritionists</a:t>
            </a:r>
            <a:endParaRPr lang="en-US" sz="1600" b="1" dirty="0"/>
          </a:p>
          <a:p>
            <a:pPr marL="0" indent="0">
              <a:buNone/>
            </a:pPr>
            <a:r>
              <a:rPr lang="en-US" sz="1600" dirty="0"/>
              <a:t>Nutritionists play a critical role in promoting health and preventing chronic diseases. They help individuals to manage their weight, lower their risk of chronic diseases such as diabetes and heart disease, and improve their overall quality of life. They also educate individuals on the importance of a balanced </a:t>
            </a:r>
            <a:r>
              <a:rPr lang="en-US" sz="1600" b="1" dirty="0" smtClean="0">
                <a:hlinkClick r:id="rId2"/>
              </a:rPr>
              <a:t>Diet</a:t>
            </a:r>
            <a:r>
              <a:rPr lang="en-US" sz="1600" dirty="0"/>
              <a:t>, how to read food labels, and how to make healthy food choices.</a:t>
            </a:r>
          </a:p>
          <a:p>
            <a:endParaRPr lang="en-US" sz="1600" dirty="0"/>
          </a:p>
          <a:p>
            <a:pPr>
              <a:buNone/>
            </a:pPr>
            <a:endParaRPr lang="en-U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Best Nutritionist in Dubai</a:t>
            </a:r>
            <a:endParaRPr lang="en-US" dirty="0"/>
          </a:p>
        </p:txBody>
      </p:sp>
      <p:sp>
        <p:nvSpPr>
          <p:cNvPr id="3" name="Content Placeholder 2"/>
          <p:cNvSpPr>
            <a:spLocks noGrp="1"/>
          </p:cNvSpPr>
          <p:nvPr>
            <p:ph idx="1"/>
          </p:nvPr>
        </p:nvSpPr>
        <p:spPr>
          <a:xfrm>
            <a:off x="381000" y="1524000"/>
            <a:ext cx="8229600" cy="4953000"/>
          </a:xfrm>
        </p:spPr>
        <p:txBody>
          <a:bodyPr>
            <a:noAutofit/>
          </a:bodyPr>
          <a:lstStyle/>
          <a:p>
            <a:pPr marL="0" indent="0">
              <a:buNone/>
            </a:pPr>
            <a:r>
              <a:rPr lang="en-US" sz="1600" b="1" dirty="0"/>
              <a:t>Benefits of Consulting a Nutritionist</a:t>
            </a:r>
          </a:p>
          <a:p>
            <a:pPr marL="0" indent="0">
              <a:buNone/>
            </a:pPr>
            <a:r>
              <a:rPr lang="en-US" sz="1600" dirty="0"/>
              <a:t>Consulting a nutritionist has several benefits. They can help you to achieve your health goals, whether it is </a:t>
            </a:r>
            <a:r>
              <a:rPr lang="en-US" sz="1600" b="1" dirty="0" smtClean="0">
                <a:hlinkClick r:id="rId2"/>
              </a:rPr>
              <a:t>Losing </a:t>
            </a:r>
            <a:r>
              <a:rPr lang="en-US" sz="1600" b="1" dirty="0">
                <a:hlinkClick r:id="rId2"/>
              </a:rPr>
              <a:t>W</a:t>
            </a:r>
            <a:r>
              <a:rPr lang="en-US" sz="1600" b="1" dirty="0" smtClean="0">
                <a:hlinkClick r:id="rId2"/>
              </a:rPr>
              <a:t>eight</a:t>
            </a:r>
            <a:r>
              <a:rPr lang="en-US" sz="1600" dirty="0"/>
              <a:t>, improving your athletic performance, or managing a chronic health condition. They can also help you to develop a healthy relationship with food and provide emotional support throughout your journey. Additionally, they can save you time and money by providing personalized advice that is tailored to your individual needs</a:t>
            </a:r>
            <a:r>
              <a:rPr lang="en-US" sz="1600" dirty="0" smtClean="0"/>
              <a:t>.</a:t>
            </a:r>
          </a:p>
          <a:p>
            <a:pPr marL="0" indent="0">
              <a:buNone/>
            </a:pPr>
            <a:endParaRPr lang="en-US" sz="1600" dirty="0"/>
          </a:p>
          <a:p>
            <a:pPr marL="0" indent="0">
              <a:buNone/>
            </a:pPr>
            <a:r>
              <a:rPr lang="en-US" sz="1600" b="1" dirty="0"/>
              <a:t>How to Choose the Best Nutritionist in Dubai</a:t>
            </a:r>
          </a:p>
          <a:p>
            <a:pPr marL="0" indent="0">
              <a:buNone/>
            </a:pPr>
            <a:r>
              <a:rPr lang="en-US" sz="1600" dirty="0"/>
              <a:t>Choosing the </a:t>
            </a:r>
            <a:r>
              <a:rPr lang="en-US" sz="1600" b="1" dirty="0" smtClean="0"/>
              <a:t>Best </a:t>
            </a:r>
            <a:r>
              <a:rPr lang="en-US" sz="1600" b="1" dirty="0"/>
              <a:t>N</a:t>
            </a:r>
            <a:r>
              <a:rPr lang="en-US" sz="1600" b="1" dirty="0" smtClean="0"/>
              <a:t>utritionist </a:t>
            </a:r>
            <a:r>
              <a:rPr lang="en-US" sz="1600" b="1" dirty="0"/>
              <a:t>in Dubai</a:t>
            </a:r>
            <a:r>
              <a:rPr lang="en-US" sz="1600" dirty="0"/>
              <a:t> can be a daunting task, especially with so many options available. Here are some factors to consider when choosing a nutritionist:</a:t>
            </a:r>
          </a:p>
          <a:p>
            <a:pPr marL="0" indent="0">
              <a:buNone/>
            </a:pPr>
            <a:r>
              <a:rPr lang="en-US" sz="1600" dirty="0"/>
              <a:t>Qualifications - Look for a nutritionist with the appropriate qualifications and certifications.</a:t>
            </a:r>
          </a:p>
          <a:p>
            <a:pPr marL="0" indent="0">
              <a:buNone/>
            </a:pPr>
            <a:r>
              <a:rPr lang="en-US" sz="1600" dirty="0"/>
              <a:t>Experience - Consider the nutritionist's experience working with clients similar to you.</a:t>
            </a:r>
          </a:p>
          <a:p>
            <a:pPr marL="0" indent="0">
              <a:buNone/>
            </a:pPr>
            <a:r>
              <a:rPr lang="en-US" sz="1600" dirty="0"/>
              <a:t>Reviews - Read reviews and testimonials from previous clients to gauge the nutritionist's effectiveness.</a:t>
            </a:r>
          </a:p>
          <a:p>
            <a:pPr marL="0" indent="0">
              <a:buNone/>
            </a:pPr>
            <a:r>
              <a:rPr lang="en-US" sz="1600" dirty="0"/>
              <a:t>Availability - Choose a nutritionist who is available to work with you on your schedule.</a:t>
            </a:r>
          </a:p>
          <a:p>
            <a:pPr marL="0" indent="0">
              <a:buNone/>
            </a:pPr>
            <a:r>
              <a:rPr lang="en-US" sz="1600" dirty="0"/>
              <a:t>Cost - Consider the nutritionist's fees and whether they fit within your budget.</a:t>
            </a:r>
          </a:p>
          <a:p>
            <a:pPr>
              <a:buNone/>
            </a:pPr>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349</TotalTime>
  <Words>517</Words>
  <Application>Microsoft Office PowerPoint</Application>
  <PresentationFormat>On-screen Show (4:3)</PresentationFormat>
  <Paragraphs>26</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Best Nutritionist in Dubai</vt:lpstr>
      <vt:lpstr>Best Nutritionist in Dubai</vt:lpstr>
      <vt:lpstr>Best Nutritionist in Dubai</vt:lpstr>
      <vt:lpstr>Best Nutritionist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62</cp:revision>
  <dcterms:created xsi:type="dcterms:W3CDTF">2021-01-11T19:55:12Z</dcterms:created>
  <dcterms:modified xsi:type="dcterms:W3CDTF">2023-03-13T09:44:57Z</dcterms:modified>
</cp:coreProperties>
</file>