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624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01-Apr-21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01-Apr-21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01-Apr-21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01-Apr-21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01-Apr-21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3999" y="0"/>
                </a:lnTo>
                <a:lnTo>
                  <a:pt x="9143999" y="5143499"/>
                </a:lnTo>
                <a:lnTo>
                  <a:pt x="0" y="5143499"/>
                </a:lnTo>
                <a:lnTo>
                  <a:pt x="0" y="0"/>
                </a:lnTo>
                <a:close/>
              </a:path>
            </a:pathLst>
          </a:custGeom>
          <a:solidFill>
            <a:srgbClr val="A64D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05920" y="160297"/>
            <a:ext cx="4932158" cy="604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4844" y="1908965"/>
            <a:ext cx="6914310" cy="2217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01-Apr-21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pschool.gr/deltio-site/?p=85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3999" y="0"/>
                </a:lnTo>
                <a:lnTo>
                  <a:pt x="9143999" y="5143499"/>
                </a:lnTo>
                <a:lnTo>
                  <a:pt x="0" y="5143499"/>
                </a:lnTo>
                <a:lnTo>
                  <a:pt x="0" y="0"/>
                </a:lnTo>
                <a:close/>
              </a:path>
            </a:pathLst>
          </a:custGeom>
          <a:solidFill>
            <a:srgbClr val="A64D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8849" y="84575"/>
            <a:ext cx="7609899" cy="49743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934358" y="1816717"/>
            <a:ext cx="3477895" cy="1007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7770" marR="5080" indent="-1195705">
              <a:lnSpc>
                <a:spcPct val="114999"/>
              </a:lnSpc>
              <a:spcBef>
                <a:spcPts val="100"/>
              </a:spcBef>
            </a:pPr>
            <a:r>
              <a:rPr sz="2800" b="0" spc="-265" dirty="0">
                <a:latin typeface="Microsoft Sans Serif"/>
                <a:cs typeface="Microsoft Sans Serif"/>
              </a:rPr>
              <a:t>Δημιούργησε </a:t>
            </a:r>
            <a:r>
              <a:rPr sz="2800" b="0" spc="-320" dirty="0">
                <a:latin typeface="Microsoft Sans Serif"/>
                <a:cs typeface="Microsoft Sans Serif"/>
              </a:rPr>
              <a:t>την </a:t>
            </a:r>
            <a:r>
              <a:rPr sz="2800" b="0" spc="-165" dirty="0">
                <a:latin typeface="Microsoft Sans Serif"/>
                <a:cs typeface="Microsoft Sans Serif"/>
              </a:rPr>
              <a:t>δική </a:t>
            </a:r>
            <a:r>
              <a:rPr sz="2800" b="0" spc="-270" dirty="0">
                <a:latin typeface="Microsoft Sans Serif"/>
                <a:cs typeface="Microsoft Sans Serif"/>
              </a:rPr>
              <a:t>σου  </a:t>
            </a:r>
            <a:r>
              <a:rPr sz="2800" b="0" spc="-200" dirty="0">
                <a:latin typeface="Microsoft Sans Serif"/>
                <a:cs typeface="Microsoft Sans Serif"/>
              </a:rPr>
              <a:t>ιστορία!</a:t>
            </a:r>
            <a:endParaRPr sz="28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91241" y="3014581"/>
            <a:ext cx="3511550" cy="8643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320" dirty="0">
                <a:latin typeface="Microsoft Sans Serif"/>
                <a:cs typeface="Microsoft Sans Serif"/>
              </a:rPr>
              <a:t>Γίνε</a:t>
            </a:r>
            <a:r>
              <a:rPr sz="2800" spc="-204" dirty="0">
                <a:latin typeface="Microsoft Sans Serif"/>
                <a:cs typeface="Microsoft Sans Serif"/>
              </a:rPr>
              <a:t> </a:t>
            </a:r>
            <a:r>
              <a:rPr sz="2800" spc="-250" dirty="0">
                <a:latin typeface="Microsoft Sans Serif"/>
                <a:cs typeface="Microsoft Sans Serif"/>
              </a:rPr>
              <a:t>παραμυθάς!</a:t>
            </a:r>
            <a:endParaRPr sz="2800" dirty="0">
              <a:latin typeface="Microsoft Sans Serif"/>
              <a:cs typeface="Microsoft Sans Serif"/>
            </a:endParaRPr>
          </a:p>
          <a:p>
            <a:pPr marL="1166495">
              <a:lnSpc>
                <a:spcPct val="100000"/>
              </a:lnSpc>
              <a:spcBef>
                <a:spcPts val="1635"/>
              </a:spcBef>
            </a:pP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3999" y="0"/>
                </a:lnTo>
                <a:lnTo>
                  <a:pt x="9143999" y="5143499"/>
                </a:lnTo>
                <a:lnTo>
                  <a:pt x="0" y="5143499"/>
                </a:lnTo>
                <a:lnTo>
                  <a:pt x="0" y="0"/>
                </a:lnTo>
                <a:close/>
              </a:path>
            </a:pathLst>
          </a:custGeom>
          <a:solidFill>
            <a:srgbClr val="A64D7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0300" y="122400"/>
            <a:ext cx="7783400" cy="48986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19505" y="1438049"/>
            <a:ext cx="67214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5" dirty="0">
                <a:solidFill>
                  <a:srgbClr val="0B5394"/>
                </a:solidFill>
              </a:rPr>
              <a:t>Στόχοι </a:t>
            </a:r>
            <a:r>
              <a:rPr sz="1800" spc="-5" dirty="0">
                <a:solidFill>
                  <a:srgbClr val="0B5394"/>
                </a:solidFill>
              </a:rPr>
              <a:t>αυτής της </a:t>
            </a:r>
            <a:r>
              <a:rPr sz="1800" spc="-15" dirty="0">
                <a:solidFill>
                  <a:srgbClr val="0B5394"/>
                </a:solidFill>
              </a:rPr>
              <a:t>δραστηριότητας </a:t>
            </a:r>
            <a:r>
              <a:rPr sz="1800" spc="-5" dirty="0">
                <a:solidFill>
                  <a:srgbClr val="0B5394"/>
                </a:solidFill>
              </a:rPr>
              <a:t>δημιουργικής γραφής</a:t>
            </a:r>
            <a:r>
              <a:rPr sz="1800" spc="35" dirty="0">
                <a:solidFill>
                  <a:srgbClr val="0B5394"/>
                </a:solidFill>
              </a:rPr>
              <a:t> </a:t>
            </a:r>
            <a:r>
              <a:rPr sz="1800" spc="-5" dirty="0">
                <a:solidFill>
                  <a:srgbClr val="0B5394"/>
                </a:solidFill>
              </a:rPr>
              <a:t>είναι:</a:t>
            </a:r>
            <a:endParaRPr sz="1800"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21535">
              <a:lnSpc>
                <a:spcPct val="100000"/>
              </a:lnSpc>
              <a:spcBef>
                <a:spcPts val="100"/>
              </a:spcBef>
            </a:pPr>
            <a:r>
              <a:rPr dirty="0"/>
              <a:t>-η </a:t>
            </a:r>
            <a:r>
              <a:rPr spc="-5" dirty="0"/>
              <a:t>ανάπτυξη της κριτικής </a:t>
            </a:r>
            <a:r>
              <a:rPr spc="-20" dirty="0"/>
              <a:t>και </a:t>
            </a:r>
            <a:r>
              <a:rPr spc="-5" dirty="0"/>
              <a:t>δημιουργικής</a:t>
            </a:r>
            <a:r>
              <a:rPr spc="-10" dirty="0"/>
              <a:t> </a:t>
            </a:r>
            <a:r>
              <a:rPr spc="-5" dirty="0"/>
              <a:t>σκέψης,</a:t>
            </a:r>
          </a:p>
          <a:p>
            <a:pPr marL="209550">
              <a:lnSpc>
                <a:spcPct val="100000"/>
              </a:lnSpc>
              <a:spcBef>
                <a:spcPts val="35"/>
              </a:spcBef>
            </a:pPr>
            <a:endParaRPr spc="-5" dirty="0"/>
          </a:p>
          <a:p>
            <a:pPr marL="1614805">
              <a:lnSpc>
                <a:spcPct val="100000"/>
              </a:lnSpc>
            </a:pPr>
            <a:r>
              <a:rPr dirty="0"/>
              <a:t>-η </a:t>
            </a:r>
            <a:r>
              <a:rPr spc="-15" dirty="0"/>
              <a:t>κινητοποίηση </a:t>
            </a:r>
            <a:r>
              <a:rPr spc="-5" dirty="0"/>
              <a:t>της </a:t>
            </a:r>
            <a:r>
              <a:rPr spc="-10" dirty="0"/>
              <a:t>φαντασίας </a:t>
            </a:r>
            <a:r>
              <a:rPr spc="-20" dirty="0"/>
              <a:t>και </a:t>
            </a:r>
            <a:r>
              <a:rPr spc="-5" dirty="0"/>
              <a:t>της συγγραφικής</a:t>
            </a:r>
            <a:r>
              <a:rPr spc="40" dirty="0"/>
              <a:t> </a:t>
            </a:r>
            <a:r>
              <a:rPr spc="-15" dirty="0"/>
              <a:t>επινοητικότητας,</a:t>
            </a:r>
          </a:p>
          <a:p>
            <a:pPr marL="209550">
              <a:lnSpc>
                <a:spcPct val="100000"/>
              </a:lnSpc>
              <a:spcBef>
                <a:spcPts val="50"/>
              </a:spcBef>
            </a:pPr>
            <a:endParaRPr sz="1000" dirty="0"/>
          </a:p>
          <a:p>
            <a:pPr marL="222250" marR="5080" indent="928369">
              <a:lnSpc>
                <a:spcPct val="114999"/>
              </a:lnSpc>
            </a:pPr>
            <a:r>
              <a:rPr dirty="0"/>
              <a:t>-η </a:t>
            </a:r>
            <a:r>
              <a:rPr spc="-10" dirty="0"/>
              <a:t>καλλιέργεια </a:t>
            </a:r>
            <a:r>
              <a:rPr spc="-5" dirty="0"/>
              <a:t>της </a:t>
            </a:r>
            <a:r>
              <a:rPr spc="-15" dirty="0"/>
              <a:t>δεξιότητας </a:t>
            </a:r>
            <a:r>
              <a:rPr spc="-5" dirty="0"/>
              <a:t>αφήγησης </a:t>
            </a:r>
            <a:r>
              <a:rPr spc="-10" dirty="0"/>
              <a:t>ιστοριών, συναισθημάτων </a:t>
            </a:r>
            <a:r>
              <a:rPr dirty="0"/>
              <a:t>ή  </a:t>
            </a:r>
            <a:r>
              <a:rPr spc="-15" dirty="0"/>
              <a:t>καταστάσεων </a:t>
            </a:r>
            <a:r>
              <a:rPr spc="-20" dirty="0"/>
              <a:t>και </a:t>
            </a:r>
            <a:r>
              <a:rPr spc="-5" dirty="0"/>
              <a:t>της περιγραφής </a:t>
            </a:r>
            <a:r>
              <a:rPr spc="-15" dirty="0"/>
              <a:t>προσώπων, </a:t>
            </a:r>
            <a:r>
              <a:rPr spc="-20" dirty="0"/>
              <a:t>τόπων και </a:t>
            </a:r>
            <a:r>
              <a:rPr spc="-5" dirty="0"/>
              <a:t>αντικειμένων με </a:t>
            </a:r>
            <a:r>
              <a:rPr spc="-10" dirty="0"/>
              <a:t>βιωματικό</a:t>
            </a:r>
            <a:r>
              <a:rPr spc="80" dirty="0"/>
              <a:t> </a:t>
            </a:r>
            <a:r>
              <a:rPr spc="-15" dirty="0"/>
              <a:t>τρόπο,</a:t>
            </a:r>
          </a:p>
          <a:p>
            <a:pPr marL="209550">
              <a:lnSpc>
                <a:spcPct val="100000"/>
              </a:lnSpc>
              <a:spcBef>
                <a:spcPts val="35"/>
              </a:spcBef>
            </a:pPr>
            <a:endParaRPr spc="-15" dirty="0"/>
          </a:p>
          <a:p>
            <a:pPr marL="2881630">
              <a:lnSpc>
                <a:spcPct val="100000"/>
              </a:lnSpc>
            </a:pPr>
            <a:r>
              <a:rPr dirty="0"/>
              <a:t>-η </a:t>
            </a:r>
            <a:r>
              <a:rPr spc="-10" dirty="0"/>
              <a:t>γλωσσική</a:t>
            </a:r>
            <a:r>
              <a:rPr spc="-15" dirty="0"/>
              <a:t> </a:t>
            </a:r>
            <a:r>
              <a:rPr spc="-10" dirty="0"/>
              <a:t>καλλιέργεια,</a:t>
            </a:r>
          </a:p>
          <a:p>
            <a:pPr marL="209550">
              <a:lnSpc>
                <a:spcPct val="100000"/>
              </a:lnSpc>
              <a:spcBef>
                <a:spcPts val="35"/>
              </a:spcBef>
            </a:pPr>
            <a:endParaRPr spc="-10" dirty="0"/>
          </a:p>
          <a:p>
            <a:pPr marL="256540" algn="ctr">
              <a:lnSpc>
                <a:spcPct val="100000"/>
              </a:lnSpc>
            </a:pPr>
            <a:r>
              <a:rPr dirty="0"/>
              <a:t>-η </a:t>
            </a:r>
            <a:r>
              <a:rPr spc="-5" dirty="0"/>
              <a:t>ανάπτυξη της </a:t>
            </a:r>
            <a:r>
              <a:rPr spc="-10" dirty="0"/>
              <a:t>επικοινωνιακής</a:t>
            </a:r>
            <a:r>
              <a:rPr spc="-15" dirty="0"/>
              <a:t> ικανότητας</a:t>
            </a:r>
          </a:p>
          <a:p>
            <a:pPr marL="209550">
              <a:lnSpc>
                <a:spcPct val="100000"/>
              </a:lnSpc>
              <a:spcBef>
                <a:spcPts val="40"/>
              </a:spcBef>
            </a:pPr>
            <a:endParaRPr spc="-15" dirty="0"/>
          </a:p>
          <a:p>
            <a:pPr marL="2118360">
              <a:lnSpc>
                <a:spcPct val="100000"/>
              </a:lnSpc>
            </a:pPr>
            <a:r>
              <a:rPr sz="1100" i="1" spc="-5" dirty="0">
                <a:latin typeface="Arial"/>
                <a:cs typeface="Arial"/>
                <a:hlinkClick r:id="rId3"/>
              </a:rPr>
              <a:t>πηγή:http://impschool.gr/deltio-site/?p=85</a:t>
            </a:r>
            <a:endParaRPr sz="11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54325" y="152400"/>
            <a:ext cx="7386824" cy="48386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48400" y="2834807"/>
            <a:ext cx="280670" cy="584835"/>
          </a:xfrm>
          <a:custGeom>
            <a:avLst/>
            <a:gdLst/>
            <a:ahLst/>
            <a:cxnLst/>
            <a:rect l="l" t="t" r="r" b="b"/>
            <a:pathLst>
              <a:path w="280669" h="584835">
                <a:moveTo>
                  <a:pt x="77277" y="584542"/>
                </a:moveTo>
                <a:lnTo>
                  <a:pt x="0" y="584542"/>
                </a:lnTo>
                <a:lnTo>
                  <a:pt x="94951" y="0"/>
                </a:lnTo>
                <a:lnTo>
                  <a:pt x="185391" y="0"/>
                </a:lnTo>
                <a:lnTo>
                  <a:pt x="201693" y="100352"/>
                </a:lnTo>
                <a:lnTo>
                  <a:pt x="139025" y="100352"/>
                </a:lnTo>
                <a:lnTo>
                  <a:pt x="105896" y="358440"/>
                </a:lnTo>
                <a:lnTo>
                  <a:pt x="243616" y="358440"/>
                </a:lnTo>
                <a:lnTo>
                  <a:pt x="259939" y="458930"/>
                </a:lnTo>
                <a:lnTo>
                  <a:pt x="93176" y="458930"/>
                </a:lnTo>
                <a:lnTo>
                  <a:pt x="77277" y="584542"/>
                </a:lnTo>
                <a:close/>
              </a:path>
              <a:path w="280669" h="584835">
                <a:moveTo>
                  <a:pt x="243616" y="358440"/>
                </a:moveTo>
                <a:lnTo>
                  <a:pt x="172229" y="358440"/>
                </a:lnTo>
                <a:lnTo>
                  <a:pt x="139025" y="100352"/>
                </a:lnTo>
                <a:lnTo>
                  <a:pt x="201693" y="100352"/>
                </a:lnTo>
                <a:lnTo>
                  <a:pt x="243616" y="358440"/>
                </a:lnTo>
                <a:close/>
              </a:path>
              <a:path w="280669" h="584835">
                <a:moveTo>
                  <a:pt x="280343" y="584542"/>
                </a:moveTo>
                <a:lnTo>
                  <a:pt x="201291" y="584542"/>
                </a:lnTo>
                <a:lnTo>
                  <a:pt x="184948" y="458930"/>
                </a:lnTo>
                <a:lnTo>
                  <a:pt x="259939" y="458930"/>
                </a:lnTo>
                <a:lnTo>
                  <a:pt x="280343" y="584542"/>
                </a:lnTo>
                <a:close/>
              </a:path>
            </a:pathLst>
          </a:custGeom>
          <a:solidFill>
            <a:srgbClr val="731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36949" y="2957125"/>
            <a:ext cx="201295" cy="649605"/>
          </a:xfrm>
          <a:custGeom>
            <a:avLst/>
            <a:gdLst/>
            <a:ahLst/>
            <a:cxnLst/>
            <a:rect l="l" t="t" r="r" b="b"/>
            <a:pathLst>
              <a:path w="201294" h="649604">
                <a:moveTo>
                  <a:pt x="106709" y="649476"/>
                </a:moveTo>
                <a:lnTo>
                  <a:pt x="79939" y="571089"/>
                </a:lnTo>
                <a:lnTo>
                  <a:pt x="88614" y="561968"/>
                </a:lnTo>
                <a:lnTo>
                  <a:pt x="96005" y="553277"/>
                </a:lnTo>
                <a:lnTo>
                  <a:pt x="114834" y="511209"/>
                </a:lnTo>
                <a:lnTo>
                  <a:pt x="115361" y="501075"/>
                </a:lnTo>
                <a:lnTo>
                  <a:pt x="114922" y="491835"/>
                </a:lnTo>
                <a:lnTo>
                  <a:pt x="97502" y="457214"/>
                </a:lnTo>
                <a:lnTo>
                  <a:pt x="79052" y="441084"/>
                </a:lnTo>
                <a:lnTo>
                  <a:pt x="66453" y="430341"/>
                </a:lnTo>
                <a:lnTo>
                  <a:pt x="35865" y="395232"/>
                </a:lnTo>
                <a:lnTo>
                  <a:pt x="14762" y="349337"/>
                </a:lnTo>
                <a:lnTo>
                  <a:pt x="5360" y="308916"/>
                </a:lnTo>
                <a:lnTo>
                  <a:pt x="596" y="258508"/>
                </a:lnTo>
                <a:lnTo>
                  <a:pt x="0" y="229396"/>
                </a:lnTo>
                <a:lnTo>
                  <a:pt x="919" y="196663"/>
                </a:lnTo>
                <a:lnTo>
                  <a:pt x="8277" y="137015"/>
                </a:lnTo>
                <a:lnTo>
                  <a:pt x="22859" y="85577"/>
                </a:lnTo>
                <a:lnTo>
                  <a:pt x="43639" y="45079"/>
                </a:lnTo>
                <a:lnTo>
                  <a:pt x="70206" y="16370"/>
                </a:lnTo>
                <a:lnTo>
                  <a:pt x="118097" y="0"/>
                </a:lnTo>
                <a:lnTo>
                  <a:pt x="130281" y="849"/>
                </a:lnTo>
                <a:lnTo>
                  <a:pt x="172931" y="21209"/>
                </a:lnTo>
                <a:lnTo>
                  <a:pt x="200773" y="54775"/>
                </a:lnTo>
                <a:lnTo>
                  <a:pt x="182250" y="102136"/>
                </a:lnTo>
                <a:lnTo>
                  <a:pt x="124013" y="102136"/>
                </a:lnTo>
                <a:lnTo>
                  <a:pt x="113073" y="104084"/>
                </a:lnTo>
                <a:lnTo>
                  <a:pt x="87852" y="133299"/>
                </a:lnTo>
                <a:lnTo>
                  <a:pt x="78146" y="172905"/>
                </a:lnTo>
                <a:lnTo>
                  <a:pt x="74911" y="229396"/>
                </a:lnTo>
                <a:lnTo>
                  <a:pt x="75206" y="246651"/>
                </a:lnTo>
                <a:lnTo>
                  <a:pt x="79643" y="288015"/>
                </a:lnTo>
                <a:lnTo>
                  <a:pt x="96060" y="326866"/>
                </a:lnTo>
                <a:lnTo>
                  <a:pt x="129929" y="361049"/>
                </a:lnTo>
                <a:lnTo>
                  <a:pt x="144345" y="373404"/>
                </a:lnTo>
                <a:lnTo>
                  <a:pt x="175113" y="412117"/>
                </a:lnTo>
                <a:lnTo>
                  <a:pt x="188562" y="464447"/>
                </a:lnTo>
                <a:lnTo>
                  <a:pt x="189459" y="487485"/>
                </a:lnTo>
                <a:lnTo>
                  <a:pt x="188206" y="512736"/>
                </a:lnTo>
                <a:lnTo>
                  <a:pt x="178186" y="557833"/>
                </a:lnTo>
                <a:lnTo>
                  <a:pt x="158012" y="596426"/>
                </a:lnTo>
                <a:lnTo>
                  <a:pt x="126657" y="632325"/>
                </a:lnTo>
                <a:lnTo>
                  <a:pt x="106709" y="649476"/>
                </a:lnTo>
                <a:close/>
              </a:path>
              <a:path w="201294" h="649604">
                <a:moveTo>
                  <a:pt x="169418" y="134947"/>
                </a:moveTo>
                <a:lnTo>
                  <a:pt x="158400" y="120592"/>
                </a:lnTo>
                <a:lnTo>
                  <a:pt x="147160" y="110339"/>
                </a:lnTo>
                <a:lnTo>
                  <a:pt x="135697" y="104187"/>
                </a:lnTo>
                <a:lnTo>
                  <a:pt x="124013" y="102136"/>
                </a:lnTo>
                <a:lnTo>
                  <a:pt x="182250" y="102136"/>
                </a:lnTo>
                <a:lnTo>
                  <a:pt x="169418" y="134947"/>
                </a:lnTo>
                <a:close/>
              </a:path>
            </a:pathLst>
          </a:custGeom>
          <a:solidFill>
            <a:srgbClr val="731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46247" y="2963852"/>
            <a:ext cx="255270" cy="469900"/>
          </a:xfrm>
          <a:custGeom>
            <a:avLst/>
            <a:gdLst/>
            <a:ahLst/>
            <a:cxnLst/>
            <a:rect l="l" t="t" r="r" b="b"/>
            <a:pathLst>
              <a:path w="255270" h="469900">
                <a:moveTo>
                  <a:pt x="118097" y="469775"/>
                </a:moveTo>
                <a:lnTo>
                  <a:pt x="68995" y="454091"/>
                </a:lnTo>
                <a:lnTo>
                  <a:pt x="31576" y="407038"/>
                </a:lnTo>
                <a:lnTo>
                  <a:pt x="7889" y="331602"/>
                </a:lnTo>
                <a:lnTo>
                  <a:pt x="1973" y="284540"/>
                </a:lnTo>
                <a:lnTo>
                  <a:pt x="0" y="231181"/>
                </a:lnTo>
                <a:lnTo>
                  <a:pt x="2015" y="180069"/>
                </a:lnTo>
                <a:lnTo>
                  <a:pt x="8060" y="134775"/>
                </a:lnTo>
                <a:lnTo>
                  <a:pt x="18136" y="95298"/>
                </a:lnTo>
                <a:lnTo>
                  <a:pt x="50350" y="34672"/>
                </a:lnTo>
                <a:lnTo>
                  <a:pt x="98492" y="3852"/>
                </a:lnTo>
                <a:lnTo>
                  <a:pt x="128524" y="0"/>
                </a:lnTo>
                <a:lnTo>
                  <a:pt x="157383" y="480"/>
                </a:lnTo>
                <a:lnTo>
                  <a:pt x="188054" y="1921"/>
                </a:lnTo>
                <a:lnTo>
                  <a:pt x="220536" y="4324"/>
                </a:lnTo>
                <a:lnTo>
                  <a:pt x="254830" y="7687"/>
                </a:lnTo>
                <a:lnTo>
                  <a:pt x="254830" y="95410"/>
                </a:lnTo>
                <a:lnTo>
                  <a:pt x="143092" y="95410"/>
                </a:lnTo>
                <a:lnTo>
                  <a:pt x="130438" y="96122"/>
                </a:lnTo>
                <a:lnTo>
                  <a:pt x="94942" y="113548"/>
                </a:lnTo>
                <a:lnTo>
                  <a:pt x="78044" y="163381"/>
                </a:lnTo>
                <a:lnTo>
                  <a:pt x="74865" y="205801"/>
                </a:lnTo>
                <a:lnTo>
                  <a:pt x="74480" y="231181"/>
                </a:lnTo>
                <a:lnTo>
                  <a:pt x="74566" y="237084"/>
                </a:lnTo>
                <a:lnTo>
                  <a:pt x="77129" y="295325"/>
                </a:lnTo>
                <a:lnTo>
                  <a:pt x="85116" y="338672"/>
                </a:lnTo>
                <a:lnTo>
                  <a:pt x="107689" y="369946"/>
                </a:lnTo>
                <a:lnTo>
                  <a:pt x="118097" y="372031"/>
                </a:lnTo>
                <a:lnTo>
                  <a:pt x="217707" y="372031"/>
                </a:lnTo>
                <a:lnTo>
                  <a:pt x="213946" y="383872"/>
                </a:lnTo>
                <a:lnTo>
                  <a:pt x="193536" y="424782"/>
                </a:lnTo>
                <a:lnTo>
                  <a:pt x="167140" y="453482"/>
                </a:lnTo>
                <a:lnTo>
                  <a:pt x="135674" y="467965"/>
                </a:lnTo>
                <a:lnTo>
                  <a:pt x="118097" y="469775"/>
                </a:lnTo>
                <a:close/>
              </a:path>
              <a:path w="255270" h="469900">
                <a:moveTo>
                  <a:pt x="217707" y="372031"/>
                </a:moveTo>
                <a:lnTo>
                  <a:pt x="118097" y="372031"/>
                </a:lnTo>
                <a:lnTo>
                  <a:pt x="128321" y="369946"/>
                </a:lnTo>
                <a:lnTo>
                  <a:pt x="137177" y="363691"/>
                </a:lnTo>
                <a:lnTo>
                  <a:pt x="155572" y="319813"/>
                </a:lnTo>
                <a:lnTo>
                  <a:pt x="161044" y="269019"/>
                </a:lnTo>
                <a:lnTo>
                  <a:pt x="161728" y="237084"/>
                </a:lnTo>
                <a:lnTo>
                  <a:pt x="160591" y="189928"/>
                </a:lnTo>
                <a:lnTo>
                  <a:pt x="157180" y="150597"/>
                </a:lnTo>
                <a:lnTo>
                  <a:pt x="151495" y="119091"/>
                </a:lnTo>
                <a:lnTo>
                  <a:pt x="143536" y="95410"/>
                </a:lnTo>
                <a:lnTo>
                  <a:pt x="254830" y="95410"/>
                </a:lnTo>
                <a:lnTo>
                  <a:pt x="254830" y="98705"/>
                </a:lnTo>
                <a:lnTo>
                  <a:pt x="207133" y="98705"/>
                </a:lnTo>
                <a:lnTo>
                  <a:pt x="219848" y="124445"/>
                </a:lnTo>
                <a:lnTo>
                  <a:pt x="228930" y="156088"/>
                </a:lnTo>
                <a:lnTo>
                  <a:pt x="234379" y="193634"/>
                </a:lnTo>
                <a:lnTo>
                  <a:pt x="236195" y="237084"/>
                </a:lnTo>
                <a:lnTo>
                  <a:pt x="235299" y="270649"/>
                </a:lnTo>
                <a:lnTo>
                  <a:pt x="232609" y="302155"/>
                </a:lnTo>
                <a:lnTo>
                  <a:pt x="228118" y="331636"/>
                </a:lnTo>
                <a:lnTo>
                  <a:pt x="221849" y="358990"/>
                </a:lnTo>
                <a:lnTo>
                  <a:pt x="217707" y="372031"/>
                </a:lnTo>
                <a:close/>
              </a:path>
              <a:path w="255270" h="469900">
                <a:moveTo>
                  <a:pt x="254830" y="104608"/>
                </a:moveTo>
                <a:lnTo>
                  <a:pt x="207133" y="98705"/>
                </a:lnTo>
                <a:lnTo>
                  <a:pt x="254830" y="98705"/>
                </a:lnTo>
                <a:lnTo>
                  <a:pt x="254830" y="104608"/>
                </a:lnTo>
                <a:close/>
              </a:path>
            </a:pathLst>
          </a:custGeom>
          <a:solidFill>
            <a:srgbClr val="731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20219" y="2957125"/>
            <a:ext cx="236220" cy="476884"/>
          </a:xfrm>
          <a:custGeom>
            <a:avLst/>
            <a:gdLst/>
            <a:ahLst/>
            <a:cxnLst/>
            <a:rect l="l" t="t" r="r" b="b"/>
            <a:pathLst>
              <a:path w="236220" h="476885">
                <a:moveTo>
                  <a:pt x="118097" y="476502"/>
                </a:moveTo>
                <a:lnTo>
                  <a:pt x="68994" y="460818"/>
                </a:lnTo>
                <a:lnTo>
                  <a:pt x="31576" y="413765"/>
                </a:lnTo>
                <a:lnTo>
                  <a:pt x="7894" y="338363"/>
                </a:lnTo>
                <a:lnTo>
                  <a:pt x="1973" y="291267"/>
                </a:lnTo>
                <a:lnTo>
                  <a:pt x="0" y="237908"/>
                </a:lnTo>
                <a:lnTo>
                  <a:pt x="891" y="203150"/>
                </a:lnTo>
                <a:lnTo>
                  <a:pt x="8028" y="140481"/>
                </a:lnTo>
                <a:lnTo>
                  <a:pt x="22207" y="87302"/>
                </a:lnTo>
                <a:lnTo>
                  <a:pt x="42654" y="45774"/>
                </a:lnTo>
                <a:lnTo>
                  <a:pt x="69082" y="16602"/>
                </a:lnTo>
                <a:lnTo>
                  <a:pt x="118097" y="0"/>
                </a:lnTo>
                <a:lnTo>
                  <a:pt x="144317" y="3929"/>
                </a:lnTo>
                <a:lnTo>
                  <a:pt x="187689" y="35367"/>
                </a:lnTo>
                <a:lnTo>
                  <a:pt x="218558" y="97443"/>
                </a:lnTo>
                <a:lnTo>
                  <a:pt x="218663" y="97881"/>
                </a:lnTo>
                <a:lnTo>
                  <a:pt x="118097" y="97881"/>
                </a:lnTo>
                <a:lnTo>
                  <a:pt x="107869" y="100017"/>
                </a:lnTo>
                <a:lnTo>
                  <a:pt x="85337" y="132064"/>
                </a:lnTo>
                <a:lnTo>
                  <a:pt x="77184" y="175548"/>
                </a:lnTo>
                <a:lnTo>
                  <a:pt x="74467" y="237908"/>
                </a:lnTo>
                <a:lnTo>
                  <a:pt x="75132" y="272091"/>
                </a:lnTo>
                <a:lnTo>
                  <a:pt x="80457" y="325630"/>
                </a:lnTo>
                <a:lnTo>
                  <a:pt x="98722" y="370315"/>
                </a:lnTo>
                <a:lnTo>
                  <a:pt x="118097" y="378758"/>
                </a:lnTo>
                <a:lnTo>
                  <a:pt x="217211" y="378758"/>
                </a:lnTo>
                <a:lnTo>
                  <a:pt x="213945" y="389200"/>
                </a:lnTo>
                <a:lnTo>
                  <a:pt x="193535" y="430727"/>
                </a:lnTo>
                <a:lnTo>
                  <a:pt x="167140" y="459900"/>
                </a:lnTo>
                <a:lnTo>
                  <a:pt x="135674" y="474657"/>
                </a:lnTo>
                <a:lnTo>
                  <a:pt x="118097" y="476502"/>
                </a:lnTo>
                <a:close/>
              </a:path>
              <a:path w="236220" h="476885">
                <a:moveTo>
                  <a:pt x="217211" y="378758"/>
                </a:moveTo>
                <a:lnTo>
                  <a:pt x="118097" y="378758"/>
                </a:lnTo>
                <a:lnTo>
                  <a:pt x="128320" y="376621"/>
                </a:lnTo>
                <a:lnTo>
                  <a:pt x="137176" y="370212"/>
                </a:lnTo>
                <a:lnTo>
                  <a:pt x="155571" y="325141"/>
                </a:lnTo>
                <a:lnTo>
                  <a:pt x="161046" y="272091"/>
                </a:lnTo>
                <a:lnTo>
                  <a:pt x="161727" y="238731"/>
                </a:lnTo>
                <a:lnTo>
                  <a:pt x="161057" y="204497"/>
                </a:lnTo>
                <a:lnTo>
                  <a:pt x="155696" y="150957"/>
                </a:lnTo>
                <a:lnTo>
                  <a:pt x="137454" y="106324"/>
                </a:lnTo>
                <a:lnTo>
                  <a:pt x="118097" y="97881"/>
                </a:lnTo>
                <a:lnTo>
                  <a:pt x="218663" y="97881"/>
                </a:lnTo>
                <a:lnTo>
                  <a:pt x="228356" y="138276"/>
                </a:lnTo>
                <a:lnTo>
                  <a:pt x="234236" y="185372"/>
                </a:lnTo>
                <a:lnTo>
                  <a:pt x="236195" y="238731"/>
                </a:lnTo>
                <a:lnTo>
                  <a:pt x="235299" y="273429"/>
                </a:lnTo>
                <a:lnTo>
                  <a:pt x="232609" y="305862"/>
                </a:lnTo>
                <a:lnTo>
                  <a:pt x="228125" y="336029"/>
                </a:lnTo>
                <a:lnTo>
                  <a:pt x="221848" y="363932"/>
                </a:lnTo>
                <a:lnTo>
                  <a:pt x="217211" y="378758"/>
                </a:lnTo>
                <a:close/>
              </a:path>
            </a:pathLst>
          </a:custGeom>
          <a:solidFill>
            <a:srgbClr val="731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96872" y="2971539"/>
            <a:ext cx="212090" cy="462280"/>
          </a:xfrm>
          <a:custGeom>
            <a:avLst/>
            <a:gdLst/>
            <a:ahLst/>
            <a:cxnLst/>
            <a:rect l="l" t="t" r="r" b="b"/>
            <a:pathLst>
              <a:path w="212089" h="462279">
                <a:moveTo>
                  <a:pt x="93620" y="462087"/>
                </a:moveTo>
                <a:lnTo>
                  <a:pt x="56349" y="451654"/>
                </a:lnTo>
                <a:lnTo>
                  <a:pt x="26326" y="420354"/>
                </a:lnTo>
                <a:lnTo>
                  <a:pt x="6581" y="368393"/>
                </a:lnTo>
                <a:lnTo>
                  <a:pt x="0" y="295977"/>
                </a:lnTo>
                <a:lnTo>
                  <a:pt x="0" y="0"/>
                </a:lnTo>
                <a:lnTo>
                  <a:pt x="71805" y="0"/>
                </a:lnTo>
                <a:lnTo>
                  <a:pt x="71866" y="295977"/>
                </a:lnTo>
                <a:lnTo>
                  <a:pt x="72230" y="310778"/>
                </a:lnTo>
                <a:lnTo>
                  <a:pt x="82440" y="354845"/>
                </a:lnTo>
                <a:lnTo>
                  <a:pt x="99092" y="364343"/>
                </a:lnTo>
                <a:lnTo>
                  <a:pt x="195045" y="364343"/>
                </a:lnTo>
                <a:lnTo>
                  <a:pt x="194931" y="364755"/>
                </a:lnTo>
                <a:lnTo>
                  <a:pt x="175630" y="408239"/>
                </a:lnTo>
                <a:lnTo>
                  <a:pt x="151301" y="438475"/>
                </a:lnTo>
                <a:lnTo>
                  <a:pt x="108817" y="460612"/>
                </a:lnTo>
                <a:lnTo>
                  <a:pt x="93620" y="462087"/>
                </a:lnTo>
                <a:close/>
              </a:path>
              <a:path w="212089" h="462279">
                <a:moveTo>
                  <a:pt x="195045" y="364343"/>
                </a:moveTo>
                <a:lnTo>
                  <a:pt x="99092" y="364343"/>
                </a:lnTo>
                <a:lnTo>
                  <a:pt x="107171" y="362318"/>
                </a:lnTo>
                <a:lnTo>
                  <a:pt x="114622" y="356244"/>
                </a:lnTo>
                <a:lnTo>
                  <a:pt x="132813" y="313224"/>
                </a:lnTo>
                <a:lnTo>
                  <a:pt x="138729" y="261057"/>
                </a:lnTo>
                <a:lnTo>
                  <a:pt x="139469" y="227611"/>
                </a:lnTo>
                <a:lnTo>
                  <a:pt x="138734" y="175754"/>
                </a:lnTo>
                <a:lnTo>
                  <a:pt x="136529" y="120532"/>
                </a:lnTo>
                <a:lnTo>
                  <a:pt x="132855" y="61948"/>
                </a:lnTo>
                <a:lnTo>
                  <a:pt x="127711" y="0"/>
                </a:lnTo>
                <a:lnTo>
                  <a:pt x="198555" y="0"/>
                </a:lnTo>
                <a:lnTo>
                  <a:pt x="204175" y="60266"/>
                </a:lnTo>
                <a:lnTo>
                  <a:pt x="208316" y="118061"/>
                </a:lnTo>
                <a:lnTo>
                  <a:pt x="210867" y="176406"/>
                </a:lnTo>
                <a:lnTo>
                  <a:pt x="211718" y="238594"/>
                </a:lnTo>
                <a:lnTo>
                  <a:pt x="210669" y="274948"/>
                </a:lnTo>
                <a:lnTo>
                  <a:pt x="207521" y="308093"/>
                </a:lnTo>
                <a:lnTo>
                  <a:pt x="202275" y="338029"/>
                </a:lnTo>
                <a:lnTo>
                  <a:pt x="195045" y="364343"/>
                </a:lnTo>
                <a:close/>
              </a:path>
            </a:pathLst>
          </a:custGeom>
          <a:solidFill>
            <a:srgbClr val="731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55870" y="2971539"/>
            <a:ext cx="215900" cy="633730"/>
          </a:xfrm>
          <a:custGeom>
            <a:avLst/>
            <a:gdLst/>
            <a:ahLst/>
            <a:cxnLst/>
            <a:rect l="l" t="t" r="r" b="b"/>
            <a:pathLst>
              <a:path w="215900" h="633729">
                <a:moveTo>
                  <a:pt x="0" y="633414"/>
                </a:moveTo>
                <a:lnTo>
                  <a:pt x="0" y="0"/>
                </a:lnTo>
                <a:lnTo>
                  <a:pt x="71805" y="0"/>
                </a:lnTo>
                <a:lnTo>
                  <a:pt x="71805" y="306960"/>
                </a:lnTo>
                <a:lnTo>
                  <a:pt x="73224" y="329483"/>
                </a:lnTo>
                <a:lnTo>
                  <a:pt x="77480" y="345570"/>
                </a:lnTo>
                <a:lnTo>
                  <a:pt x="84575" y="355223"/>
                </a:lnTo>
                <a:lnTo>
                  <a:pt x="94507" y="358440"/>
                </a:lnTo>
                <a:lnTo>
                  <a:pt x="206820" y="358440"/>
                </a:lnTo>
                <a:lnTo>
                  <a:pt x="207632" y="374022"/>
                </a:lnTo>
                <a:lnTo>
                  <a:pt x="209113" y="390427"/>
                </a:lnTo>
                <a:lnTo>
                  <a:pt x="139469" y="390427"/>
                </a:lnTo>
                <a:lnTo>
                  <a:pt x="128584" y="418475"/>
                </a:lnTo>
                <a:lnTo>
                  <a:pt x="128205" y="419119"/>
                </a:lnTo>
                <a:lnTo>
                  <a:pt x="49990" y="419119"/>
                </a:lnTo>
                <a:lnTo>
                  <a:pt x="54431" y="434777"/>
                </a:lnTo>
                <a:lnTo>
                  <a:pt x="63818" y="476914"/>
                </a:lnTo>
                <a:lnTo>
                  <a:pt x="67909" y="523761"/>
                </a:lnTo>
                <a:lnTo>
                  <a:pt x="68181" y="543083"/>
                </a:lnTo>
                <a:lnTo>
                  <a:pt x="68181" y="620785"/>
                </a:lnTo>
                <a:lnTo>
                  <a:pt x="0" y="633414"/>
                </a:lnTo>
                <a:close/>
              </a:path>
              <a:path w="215900" h="633729">
                <a:moveTo>
                  <a:pt x="206820" y="358440"/>
                </a:moveTo>
                <a:lnTo>
                  <a:pt x="101458" y="358440"/>
                </a:lnTo>
                <a:lnTo>
                  <a:pt x="108262" y="354093"/>
                </a:lnTo>
                <a:lnTo>
                  <a:pt x="114917" y="345399"/>
                </a:lnTo>
                <a:lnTo>
                  <a:pt x="119826" y="337951"/>
                </a:lnTo>
                <a:lnTo>
                  <a:pt x="124494" y="328788"/>
                </a:lnTo>
                <a:lnTo>
                  <a:pt x="128922" y="317908"/>
                </a:lnTo>
                <a:lnTo>
                  <a:pt x="133109" y="305312"/>
                </a:lnTo>
                <a:lnTo>
                  <a:pt x="133109" y="0"/>
                </a:lnTo>
                <a:lnTo>
                  <a:pt x="204914" y="0"/>
                </a:lnTo>
                <a:lnTo>
                  <a:pt x="204914" y="294330"/>
                </a:lnTo>
                <a:lnTo>
                  <a:pt x="205594" y="334914"/>
                </a:lnTo>
                <a:lnTo>
                  <a:pt x="206820" y="358440"/>
                </a:lnTo>
                <a:close/>
              </a:path>
              <a:path w="215900" h="633729">
                <a:moveTo>
                  <a:pt x="149896" y="462087"/>
                </a:moveTo>
                <a:lnTo>
                  <a:pt x="142741" y="423349"/>
                </a:lnTo>
                <a:lnTo>
                  <a:pt x="139469" y="390427"/>
                </a:lnTo>
                <a:lnTo>
                  <a:pt x="209113" y="390427"/>
                </a:lnTo>
                <a:lnTo>
                  <a:pt x="211029" y="411654"/>
                </a:lnTo>
                <a:lnTo>
                  <a:pt x="215785" y="447810"/>
                </a:lnTo>
                <a:lnTo>
                  <a:pt x="149896" y="462087"/>
                </a:lnTo>
                <a:close/>
              </a:path>
              <a:path w="215900" h="633729">
                <a:moveTo>
                  <a:pt x="90440" y="454537"/>
                </a:moveTo>
                <a:lnTo>
                  <a:pt x="81615" y="454537"/>
                </a:lnTo>
                <a:lnTo>
                  <a:pt x="74023" y="452020"/>
                </a:lnTo>
                <a:lnTo>
                  <a:pt x="49990" y="419119"/>
                </a:lnTo>
                <a:lnTo>
                  <a:pt x="128205" y="419119"/>
                </a:lnTo>
                <a:lnTo>
                  <a:pt x="116785" y="438510"/>
                </a:lnTo>
                <a:lnTo>
                  <a:pt x="104070" y="450530"/>
                </a:lnTo>
                <a:lnTo>
                  <a:pt x="90440" y="454537"/>
                </a:lnTo>
                <a:close/>
              </a:path>
            </a:pathLst>
          </a:custGeom>
          <a:solidFill>
            <a:srgbClr val="731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606694" y="2957125"/>
            <a:ext cx="203200" cy="476884"/>
          </a:xfrm>
          <a:custGeom>
            <a:avLst/>
            <a:gdLst/>
            <a:ahLst/>
            <a:cxnLst/>
            <a:rect l="l" t="t" r="r" b="b"/>
            <a:pathLst>
              <a:path w="203200" h="476885">
                <a:moveTo>
                  <a:pt x="104491" y="476502"/>
                </a:moveTo>
                <a:lnTo>
                  <a:pt x="62173" y="467544"/>
                </a:lnTo>
                <a:lnTo>
                  <a:pt x="28840" y="440672"/>
                </a:lnTo>
                <a:lnTo>
                  <a:pt x="7210" y="397154"/>
                </a:lnTo>
                <a:lnTo>
                  <a:pt x="0" y="338260"/>
                </a:lnTo>
                <a:lnTo>
                  <a:pt x="4030" y="293455"/>
                </a:lnTo>
                <a:lnTo>
                  <a:pt x="16121" y="259392"/>
                </a:lnTo>
                <a:lnTo>
                  <a:pt x="36272" y="236072"/>
                </a:lnTo>
                <a:lnTo>
                  <a:pt x="64484" y="223493"/>
                </a:lnTo>
                <a:lnTo>
                  <a:pt x="40219" y="209653"/>
                </a:lnTo>
                <a:lnTo>
                  <a:pt x="22887" y="188315"/>
                </a:lnTo>
                <a:lnTo>
                  <a:pt x="12488" y="159477"/>
                </a:lnTo>
                <a:lnTo>
                  <a:pt x="9021" y="123141"/>
                </a:lnTo>
                <a:lnTo>
                  <a:pt x="10667" y="96319"/>
                </a:lnTo>
                <a:lnTo>
                  <a:pt x="23830" y="51428"/>
                </a:lnTo>
                <a:lnTo>
                  <a:pt x="49624" y="18764"/>
                </a:lnTo>
                <a:lnTo>
                  <a:pt x="84640" y="2084"/>
                </a:lnTo>
                <a:lnTo>
                  <a:pt x="105378" y="0"/>
                </a:lnTo>
                <a:lnTo>
                  <a:pt x="130775" y="3166"/>
                </a:lnTo>
                <a:lnTo>
                  <a:pt x="154240" y="12664"/>
                </a:lnTo>
                <a:lnTo>
                  <a:pt x="175773" y="28494"/>
                </a:lnTo>
                <a:lnTo>
                  <a:pt x="195375" y="50656"/>
                </a:lnTo>
                <a:lnTo>
                  <a:pt x="177709" y="91978"/>
                </a:lnTo>
                <a:lnTo>
                  <a:pt x="114474" y="91978"/>
                </a:lnTo>
                <a:lnTo>
                  <a:pt x="107352" y="92741"/>
                </a:lnTo>
                <a:lnTo>
                  <a:pt x="82338" y="128469"/>
                </a:lnTo>
                <a:lnTo>
                  <a:pt x="81788" y="139202"/>
                </a:lnTo>
                <a:lnTo>
                  <a:pt x="82338" y="150013"/>
                </a:lnTo>
                <a:lnTo>
                  <a:pt x="101329" y="185535"/>
                </a:lnTo>
                <a:lnTo>
                  <a:pt x="115805" y="188898"/>
                </a:lnTo>
                <a:lnTo>
                  <a:pt x="146272" y="188898"/>
                </a:lnTo>
                <a:lnTo>
                  <a:pt x="139025" y="274973"/>
                </a:lnTo>
                <a:lnTo>
                  <a:pt x="112625" y="274973"/>
                </a:lnTo>
                <a:lnTo>
                  <a:pt x="103321" y="275789"/>
                </a:lnTo>
                <a:lnTo>
                  <a:pt x="76741" y="304352"/>
                </a:lnTo>
                <a:lnTo>
                  <a:pt x="74467" y="327278"/>
                </a:lnTo>
                <a:lnTo>
                  <a:pt x="75091" y="339230"/>
                </a:lnTo>
                <a:lnTo>
                  <a:pt x="96985" y="377660"/>
                </a:lnTo>
                <a:lnTo>
                  <a:pt x="114474" y="381229"/>
                </a:lnTo>
                <a:lnTo>
                  <a:pt x="186101" y="381229"/>
                </a:lnTo>
                <a:lnTo>
                  <a:pt x="202622" y="422551"/>
                </a:lnTo>
                <a:lnTo>
                  <a:pt x="171383" y="454932"/>
                </a:lnTo>
                <a:lnTo>
                  <a:pt x="132924" y="473036"/>
                </a:lnTo>
                <a:lnTo>
                  <a:pt x="118975" y="475635"/>
                </a:lnTo>
                <a:lnTo>
                  <a:pt x="104491" y="476502"/>
                </a:lnTo>
                <a:close/>
              </a:path>
              <a:path w="203200" h="476885">
                <a:moveTo>
                  <a:pt x="165795" y="119846"/>
                </a:moveTo>
                <a:lnTo>
                  <a:pt x="134302" y="95762"/>
                </a:lnTo>
                <a:lnTo>
                  <a:pt x="114474" y="91978"/>
                </a:lnTo>
                <a:lnTo>
                  <a:pt x="177709" y="91978"/>
                </a:lnTo>
                <a:lnTo>
                  <a:pt x="165795" y="119846"/>
                </a:lnTo>
                <a:close/>
              </a:path>
              <a:path w="203200" h="476885">
                <a:moveTo>
                  <a:pt x="186101" y="381229"/>
                </a:moveTo>
                <a:lnTo>
                  <a:pt x="114474" y="381229"/>
                </a:lnTo>
                <a:lnTo>
                  <a:pt x="121712" y="380731"/>
                </a:lnTo>
                <a:lnTo>
                  <a:pt x="128857" y="379238"/>
                </a:lnTo>
                <a:lnTo>
                  <a:pt x="164778" y="355712"/>
                </a:lnTo>
                <a:lnTo>
                  <a:pt x="172598" y="347458"/>
                </a:lnTo>
                <a:lnTo>
                  <a:pt x="186101" y="381229"/>
                </a:lnTo>
                <a:close/>
              </a:path>
            </a:pathLst>
          </a:custGeom>
          <a:solidFill>
            <a:srgbClr val="731B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23375" y="3280971"/>
            <a:ext cx="82232" cy="1526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932419" y="3280971"/>
            <a:ext cx="82231" cy="1526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041462" y="3280971"/>
            <a:ext cx="82231" cy="1526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255196" y="2709512"/>
            <a:ext cx="1255324" cy="9018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150505" y="3280971"/>
            <a:ext cx="82232" cy="1526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259549" y="3280971"/>
            <a:ext cx="82231" cy="1526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754296" y="2935160"/>
            <a:ext cx="66675" cy="258445"/>
          </a:xfrm>
          <a:custGeom>
            <a:avLst/>
            <a:gdLst/>
            <a:ahLst/>
            <a:cxnLst/>
            <a:rect l="l" t="t" r="r" b="b"/>
            <a:pathLst>
              <a:path w="66675" h="258444">
                <a:moveTo>
                  <a:pt x="33129" y="0"/>
                </a:moveTo>
                <a:lnTo>
                  <a:pt x="66332" y="258088"/>
                </a:lnTo>
                <a:lnTo>
                  <a:pt x="0" y="258088"/>
                </a:lnTo>
                <a:lnTo>
                  <a:pt x="33129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648400" y="2834807"/>
            <a:ext cx="280670" cy="584835"/>
          </a:xfrm>
          <a:custGeom>
            <a:avLst/>
            <a:gdLst/>
            <a:ahLst/>
            <a:cxnLst/>
            <a:rect l="l" t="t" r="r" b="b"/>
            <a:pathLst>
              <a:path w="280669" h="584835">
                <a:moveTo>
                  <a:pt x="94951" y="0"/>
                </a:moveTo>
                <a:lnTo>
                  <a:pt x="0" y="584542"/>
                </a:lnTo>
                <a:lnTo>
                  <a:pt x="77277" y="584542"/>
                </a:lnTo>
                <a:lnTo>
                  <a:pt x="93176" y="458930"/>
                </a:lnTo>
                <a:lnTo>
                  <a:pt x="184948" y="458930"/>
                </a:lnTo>
                <a:lnTo>
                  <a:pt x="201291" y="584542"/>
                </a:lnTo>
                <a:lnTo>
                  <a:pt x="280343" y="584542"/>
                </a:lnTo>
                <a:lnTo>
                  <a:pt x="185391" y="0"/>
                </a:lnTo>
                <a:lnTo>
                  <a:pt x="94951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936949" y="2957125"/>
            <a:ext cx="201295" cy="649605"/>
          </a:xfrm>
          <a:custGeom>
            <a:avLst/>
            <a:gdLst/>
            <a:ahLst/>
            <a:cxnLst/>
            <a:rect l="l" t="t" r="r" b="b"/>
            <a:pathLst>
              <a:path w="201294" h="649604">
                <a:moveTo>
                  <a:pt x="118097" y="0"/>
                </a:moveTo>
                <a:lnTo>
                  <a:pt x="70206" y="16370"/>
                </a:lnTo>
                <a:lnTo>
                  <a:pt x="43639" y="45079"/>
                </a:lnTo>
                <a:lnTo>
                  <a:pt x="22859" y="85577"/>
                </a:lnTo>
                <a:lnTo>
                  <a:pt x="8277" y="137015"/>
                </a:lnTo>
                <a:lnTo>
                  <a:pt x="919" y="196663"/>
                </a:lnTo>
                <a:lnTo>
                  <a:pt x="0" y="229396"/>
                </a:lnTo>
                <a:lnTo>
                  <a:pt x="596" y="258508"/>
                </a:lnTo>
                <a:lnTo>
                  <a:pt x="5365" y="308959"/>
                </a:lnTo>
                <a:lnTo>
                  <a:pt x="14762" y="349337"/>
                </a:lnTo>
                <a:lnTo>
                  <a:pt x="35865" y="395232"/>
                </a:lnTo>
                <a:lnTo>
                  <a:pt x="66453" y="430341"/>
                </a:lnTo>
                <a:lnTo>
                  <a:pt x="89229" y="449544"/>
                </a:lnTo>
                <a:lnTo>
                  <a:pt x="97502" y="457214"/>
                </a:lnTo>
                <a:lnTo>
                  <a:pt x="114922" y="491835"/>
                </a:lnTo>
                <a:lnTo>
                  <a:pt x="115361" y="501075"/>
                </a:lnTo>
                <a:lnTo>
                  <a:pt x="114834" y="511209"/>
                </a:lnTo>
                <a:lnTo>
                  <a:pt x="96005" y="553277"/>
                </a:lnTo>
                <a:lnTo>
                  <a:pt x="79939" y="571089"/>
                </a:lnTo>
                <a:lnTo>
                  <a:pt x="106709" y="649476"/>
                </a:lnTo>
                <a:lnTo>
                  <a:pt x="143758" y="614641"/>
                </a:lnTo>
                <a:lnTo>
                  <a:pt x="169418" y="577678"/>
                </a:lnTo>
                <a:lnTo>
                  <a:pt x="184449" y="536185"/>
                </a:lnTo>
                <a:lnTo>
                  <a:pt x="189459" y="487485"/>
                </a:lnTo>
                <a:lnTo>
                  <a:pt x="188562" y="464447"/>
                </a:lnTo>
                <a:lnTo>
                  <a:pt x="181389" y="426764"/>
                </a:lnTo>
                <a:lnTo>
                  <a:pt x="156681" y="386034"/>
                </a:lnTo>
                <a:lnTo>
                  <a:pt x="119465" y="352271"/>
                </a:lnTo>
                <a:lnTo>
                  <a:pt x="110333" y="343648"/>
                </a:lnTo>
                <a:lnTo>
                  <a:pt x="86151" y="308916"/>
                </a:lnTo>
                <a:lnTo>
                  <a:pt x="76094" y="262172"/>
                </a:lnTo>
                <a:lnTo>
                  <a:pt x="74911" y="229396"/>
                </a:lnTo>
                <a:lnTo>
                  <a:pt x="75719" y="199040"/>
                </a:lnTo>
                <a:lnTo>
                  <a:pt x="82190" y="150992"/>
                </a:lnTo>
                <a:lnTo>
                  <a:pt x="103400" y="109927"/>
                </a:lnTo>
                <a:lnTo>
                  <a:pt x="124013" y="102136"/>
                </a:lnTo>
                <a:lnTo>
                  <a:pt x="135697" y="104187"/>
                </a:lnTo>
                <a:lnTo>
                  <a:pt x="147160" y="110339"/>
                </a:lnTo>
                <a:lnTo>
                  <a:pt x="158400" y="120592"/>
                </a:lnTo>
                <a:lnTo>
                  <a:pt x="169418" y="134947"/>
                </a:lnTo>
                <a:lnTo>
                  <a:pt x="200773" y="54775"/>
                </a:lnTo>
                <a:lnTo>
                  <a:pt x="172931" y="21209"/>
                </a:lnTo>
                <a:lnTo>
                  <a:pt x="130281" y="849"/>
                </a:lnTo>
                <a:lnTo>
                  <a:pt x="118097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20715" y="3059262"/>
            <a:ext cx="87630" cy="276860"/>
          </a:xfrm>
          <a:custGeom>
            <a:avLst/>
            <a:gdLst/>
            <a:ahLst/>
            <a:cxnLst/>
            <a:rect l="l" t="t" r="r" b="b"/>
            <a:pathLst>
              <a:path w="87629" h="276860">
                <a:moveTo>
                  <a:pt x="69069" y="0"/>
                </a:moveTo>
                <a:lnTo>
                  <a:pt x="77027" y="23681"/>
                </a:lnTo>
                <a:lnTo>
                  <a:pt x="82712" y="55187"/>
                </a:lnTo>
                <a:lnTo>
                  <a:pt x="86123" y="94518"/>
                </a:lnTo>
                <a:lnTo>
                  <a:pt x="87260" y="141674"/>
                </a:lnTo>
                <a:lnTo>
                  <a:pt x="86576" y="173609"/>
                </a:lnTo>
                <a:lnTo>
                  <a:pt x="81104" y="224403"/>
                </a:lnTo>
                <a:lnTo>
                  <a:pt x="62709" y="268281"/>
                </a:lnTo>
                <a:lnTo>
                  <a:pt x="43629" y="276621"/>
                </a:lnTo>
                <a:lnTo>
                  <a:pt x="33221" y="274536"/>
                </a:lnTo>
                <a:lnTo>
                  <a:pt x="10648" y="243262"/>
                </a:lnTo>
                <a:lnTo>
                  <a:pt x="2662" y="199915"/>
                </a:lnTo>
                <a:lnTo>
                  <a:pt x="0" y="136594"/>
                </a:lnTo>
                <a:lnTo>
                  <a:pt x="397" y="110391"/>
                </a:lnTo>
                <a:lnTo>
                  <a:pt x="3577" y="67971"/>
                </a:lnTo>
                <a:lnTo>
                  <a:pt x="14752" y="27113"/>
                </a:lnTo>
                <a:lnTo>
                  <a:pt x="44850" y="2848"/>
                </a:lnTo>
                <a:lnTo>
                  <a:pt x="68625" y="0"/>
                </a:lnTo>
                <a:lnTo>
                  <a:pt x="69069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546247" y="2963852"/>
            <a:ext cx="255270" cy="469900"/>
          </a:xfrm>
          <a:custGeom>
            <a:avLst/>
            <a:gdLst/>
            <a:ahLst/>
            <a:cxnLst/>
            <a:rect l="l" t="t" r="r" b="b"/>
            <a:pathLst>
              <a:path w="255270" h="469900">
                <a:moveTo>
                  <a:pt x="128524" y="0"/>
                </a:moveTo>
                <a:lnTo>
                  <a:pt x="72434" y="15409"/>
                </a:lnTo>
                <a:lnTo>
                  <a:pt x="32242" y="61639"/>
                </a:lnTo>
                <a:lnTo>
                  <a:pt x="8060" y="134775"/>
                </a:lnTo>
                <a:lnTo>
                  <a:pt x="2015" y="180069"/>
                </a:lnTo>
                <a:lnTo>
                  <a:pt x="0" y="231181"/>
                </a:lnTo>
                <a:lnTo>
                  <a:pt x="1973" y="284540"/>
                </a:lnTo>
                <a:lnTo>
                  <a:pt x="7894" y="331636"/>
                </a:lnTo>
                <a:lnTo>
                  <a:pt x="17761" y="372469"/>
                </a:lnTo>
                <a:lnTo>
                  <a:pt x="48825" y="434486"/>
                </a:lnTo>
                <a:lnTo>
                  <a:pt x="92085" y="465854"/>
                </a:lnTo>
                <a:lnTo>
                  <a:pt x="118097" y="469775"/>
                </a:lnTo>
                <a:lnTo>
                  <a:pt x="135674" y="467965"/>
                </a:lnTo>
                <a:lnTo>
                  <a:pt x="181029" y="440809"/>
                </a:lnTo>
                <a:lnTo>
                  <a:pt x="204508" y="405803"/>
                </a:lnTo>
                <a:lnTo>
                  <a:pt x="221849" y="358990"/>
                </a:lnTo>
                <a:lnTo>
                  <a:pt x="232609" y="302155"/>
                </a:lnTo>
                <a:lnTo>
                  <a:pt x="236195" y="237084"/>
                </a:lnTo>
                <a:lnTo>
                  <a:pt x="234379" y="193634"/>
                </a:lnTo>
                <a:lnTo>
                  <a:pt x="228930" y="156088"/>
                </a:lnTo>
                <a:lnTo>
                  <a:pt x="219848" y="124445"/>
                </a:lnTo>
                <a:lnTo>
                  <a:pt x="207133" y="98705"/>
                </a:lnTo>
                <a:lnTo>
                  <a:pt x="254830" y="104608"/>
                </a:lnTo>
                <a:lnTo>
                  <a:pt x="254830" y="7687"/>
                </a:lnTo>
                <a:lnTo>
                  <a:pt x="220536" y="4324"/>
                </a:lnTo>
                <a:lnTo>
                  <a:pt x="188054" y="1921"/>
                </a:lnTo>
                <a:lnTo>
                  <a:pt x="157383" y="480"/>
                </a:lnTo>
                <a:lnTo>
                  <a:pt x="128524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894686" y="3055006"/>
            <a:ext cx="87630" cy="281305"/>
          </a:xfrm>
          <a:custGeom>
            <a:avLst/>
            <a:gdLst/>
            <a:ahLst/>
            <a:cxnLst/>
            <a:rect l="l" t="t" r="r" b="b"/>
            <a:pathLst>
              <a:path w="87629" h="281304">
                <a:moveTo>
                  <a:pt x="43629" y="0"/>
                </a:moveTo>
                <a:lnTo>
                  <a:pt x="76537" y="33771"/>
                </a:lnTo>
                <a:lnTo>
                  <a:pt x="84579" y="77357"/>
                </a:lnTo>
                <a:lnTo>
                  <a:pt x="87260" y="140850"/>
                </a:lnTo>
                <a:lnTo>
                  <a:pt x="86576" y="174338"/>
                </a:lnTo>
                <a:lnTo>
                  <a:pt x="81104" y="227260"/>
                </a:lnTo>
                <a:lnTo>
                  <a:pt x="62708" y="272331"/>
                </a:lnTo>
                <a:lnTo>
                  <a:pt x="43629" y="280876"/>
                </a:lnTo>
                <a:lnTo>
                  <a:pt x="33221" y="278766"/>
                </a:lnTo>
                <a:lnTo>
                  <a:pt x="10648" y="247105"/>
                </a:lnTo>
                <a:lnTo>
                  <a:pt x="2661" y="203450"/>
                </a:lnTo>
                <a:lnTo>
                  <a:pt x="0" y="140026"/>
                </a:lnTo>
                <a:lnTo>
                  <a:pt x="679" y="106487"/>
                </a:lnTo>
                <a:lnTo>
                  <a:pt x="6114" y="53565"/>
                </a:lnTo>
                <a:lnTo>
                  <a:pt x="24532" y="8545"/>
                </a:lnTo>
                <a:lnTo>
                  <a:pt x="43629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20219" y="2957125"/>
            <a:ext cx="236220" cy="476884"/>
          </a:xfrm>
          <a:custGeom>
            <a:avLst/>
            <a:gdLst/>
            <a:ahLst/>
            <a:cxnLst/>
            <a:rect l="l" t="t" r="r" b="b"/>
            <a:pathLst>
              <a:path w="236220" h="476885">
                <a:moveTo>
                  <a:pt x="118097" y="0"/>
                </a:moveTo>
                <a:lnTo>
                  <a:pt x="69082" y="16602"/>
                </a:lnTo>
                <a:lnTo>
                  <a:pt x="42654" y="45774"/>
                </a:lnTo>
                <a:lnTo>
                  <a:pt x="22207" y="87302"/>
                </a:lnTo>
                <a:lnTo>
                  <a:pt x="8028" y="140481"/>
                </a:lnTo>
                <a:lnTo>
                  <a:pt x="891" y="203150"/>
                </a:lnTo>
                <a:lnTo>
                  <a:pt x="0" y="237908"/>
                </a:lnTo>
                <a:lnTo>
                  <a:pt x="1973" y="291267"/>
                </a:lnTo>
                <a:lnTo>
                  <a:pt x="7894" y="338363"/>
                </a:lnTo>
                <a:lnTo>
                  <a:pt x="17761" y="379196"/>
                </a:lnTo>
                <a:lnTo>
                  <a:pt x="48825" y="441212"/>
                </a:lnTo>
                <a:lnTo>
                  <a:pt x="92085" y="472581"/>
                </a:lnTo>
                <a:lnTo>
                  <a:pt x="118097" y="476502"/>
                </a:lnTo>
                <a:lnTo>
                  <a:pt x="135674" y="474657"/>
                </a:lnTo>
                <a:lnTo>
                  <a:pt x="181028" y="446987"/>
                </a:lnTo>
                <a:lnTo>
                  <a:pt x="204507" y="411465"/>
                </a:lnTo>
                <a:lnTo>
                  <a:pt x="221848" y="363932"/>
                </a:lnTo>
                <a:lnTo>
                  <a:pt x="232609" y="305862"/>
                </a:lnTo>
                <a:lnTo>
                  <a:pt x="236195" y="238731"/>
                </a:lnTo>
                <a:lnTo>
                  <a:pt x="234236" y="185372"/>
                </a:lnTo>
                <a:lnTo>
                  <a:pt x="228356" y="138276"/>
                </a:lnTo>
                <a:lnTo>
                  <a:pt x="218558" y="97443"/>
                </a:lnTo>
                <a:lnTo>
                  <a:pt x="187689" y="35367"/>
                </a:lnTo>
                <a:lnTo>
                  <a:pt x="144317" y="3929"/>
                </a:lnTo>
                <a:lnTo>
                  <a:pt x="118097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096872" y="2971539"/>
            <a:ext cx="212090" cy="462280"/>
          </a:xfrm>
          <a:custGeom>
            <a:avLst/>
            <a:gdLst/>
            <a:ahLst/>
            <a:cxnLst/>
            <a:rect l="l" t="t" r="r" b="b"/>
            <a:pathLst>
              <a:path w="212089" h="462279">
                <a:moveTo>
                  <a:pt x="0" y="0"/>
                </a:moveTo>
                <a:lnTo>
                  <a:pt x="0" y="295977"/>
                </a:lnTo>
                <a:lnTo>
                  <a:pt x="1645" y="334742"/>
                </a:lnTo>
                <a:lnTo>
                  <a:pt x="14808" y="396931"/>
                </a:lnTo>
                <a:lnTo>
                  <a:pt x="40432" y="438613"/>
                </a:lnTo>
                <a:lnTo>
                  <a:pt x="74079" y="459479"/>
                </a:lnTo>
                <a:lnTo>
                  <a:pt x="93620" y="462087"/>
                </a:lnTo>
                <a:lnTo>
                  <a:pt x="108817" y="460612"/>
                </a:lnTo>
                <a:lnTo>
                  <a:pt x="151301" y="438475"/>
                </a:lnTo>
                <a:lnTo>
                  <a:pt x="175630" y="408239"/>
                </a:lnTo>
                <a:lnTo>
                  <a:pt x="194931" y="364755"/>
                </a:lnTo>
                <a:lnTo>
                  <a:pt x="207521" y="308093"/>
                </a:lnTo>
                <a:lnTo>
                  <a:pt x="211718" y="238594"/>
                </a:lnTo>
                <a:lnTo>
                  <a:pt x="211505" y="207019"/>
                </a:lnTo>
                <a:lnTo>
                  <a:pt x="209804" y="146753"/>
                </a:lnTo>
                <a:lnTo>
                  <a:pt x="206430" y="89472"/>
                </a:lnTo>
                <a:lnTo>
                  <a:pt x="201550" y="30442"/>
                </a:lnTo>
                <a:lnTo>
                  <a:pt x="198555" y="0"/>
                </a:lnTo>
                <a:lnTo>
                  <a:pt x="127711" y="0"/>
                </a:lnTo>
                <a:lnTo>
                  <a:pt x="132855" y="61948"/>
                </a:lnTo>
                <a:lnTo>
                  <a:pt x="136529" y="120532"/>
                </a:lnTo>
                <a:lnTo>
                  <a:pt x="138734" y="175754"/>
                </a:lnTo>
                <a:lnTo>
                  <a:pt x="139469" y="227611"/>
                </a:lnTo>
                <a:lnTo>
                  <a:pt x="138729" y="261057"/>
                </a:lnTo>
                <a:lnTo>
                  <a:pt x="132813" y="313224"/>
                </a:lnTo>
                <a:lnTo>
                  <a:pt x="114622" y="356244"/>
                </a:lnTo>
                <a:lnTo>
                  <a:pt x="99092" y="364343"/>
                </a:lnTo>
                <a:lnTo>
                  <a:pt x="92682" y="363288"/>
                </a:lnTo>
                <a:lnTo>
                  <a:pt x="73506" y="325527"/>
                </a:lnTo>
                <a:lnTo>
                  <a:pt x="71805" y="293506"/>
                </a:lnTo>
                <a:lnTo>
                  <a:pt x="71805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355870" y="2971539"/>
            <a:ext cx="215900" cy="633730"/>
          </a:xfrm>
          <a:custGeom>
            <a:avLst/>
            <a:gdLst/>
            <a:ahLst/>
            <a:cxnLst/>
            <a:rect l="l" t="t" r="r" b="b"/>
            <a:pathLst>
              <a:path w="215900" h="633729">
                <a:moveTo>
                  <a:pt x="0" y="0"/>
                </a:moveTo>
                <a:lnTo>
                  <a:pt x="0" y="633414"/>
                </a:lnTo>
                <a:lnTo>
                  <a:pt x="68181" y="620785"/>
                </a:lnTo>
                <a:lnTo>
                  <a:pt x="68181" y="543083"/>
                </a:lnTo>
                <a:lnTo>
                  <a:pt x="67909" y="523761"/>
                </a:lnTo>
                <a:lnTo>
                  <a:pt x="63818" y="476914"/>
                </a:lnTo>
                <a:lnTo>
                  <a:pt x="54431" y="434777"/>
                </a:lnTo>
                <a:lnTo>
                  <a:pt x="49990" y="419119"/>
                </a:lnTo>
                <a:lnTo>
                  <a:pt x="74023" y="452020"/>
                </a:lnTo>
                <a:lnTo>
                  <a:pt x="81615" y="454537"/>
                </a:lnTo>
                <a:lnTo>
                  <a:pt x="90440" y="454537"/>
                </a:lnTo>
                <a:lnTo>
                  <a:pt x="104070" y="450530"/>
                </a:lnTo>
                <a:lnTo>
                  <a:pt x="116785" y="438510"/>
                </a:lnTo>
                <a:lnTo>
                  <a:pt x="128584" y="418475"/>
                </a:lnTo>
                <a:lnTo>
                  <a:pt x="139469" y="390427"/>
                </a:lnTo>
                <a:lnTo>
                  <a:pt x="140597" y="402825"/>
                </a:lnTo>
                <a:lnTo>
                  <a:pt x="146328" y="446472"/>
                </a:lnTo>
                <a:lnTo>
                  <a:pt x="149896" y="462087"/>
                </a:lnTo>
                <a:lnTo>
                  <a:pt x="215785" y="447810"/>
                </a:lnTo>
                <a:lnTo>
                  <a:pt x="211029" y="411654"/>
                </a:lnTo>
                <a:lnTo>
                  <a:pt x="207632" y="374022"/>
                </a:lnTo>
                <a:lnTo>
                  <a:pt x="205594" y="334914"/>
                </a:lnTo>
                <a:lnTo>
                  <a:pt x="204914" y="294330"/>
                </a:lnTo>
                <a:lnTo>
                  <a:pt x="204914" y="0"/>
                </a:lnTo>
                <a:lnTo>
                  <a:pt x="133109" y="0"/>
                </a:lnTo>
                <a:lnTo>
                  <a:pt x="133109" y="305312"/>
                </a:lnTo>
                <a:lnTo>
                  <a:pt x="128922" y="317908"/>
                </a:lnTo>
                <a:lnTo>
                  <a:pt x="108262" y="354093"/>
                </a:lnTo>
                <a:lnTo>
                  <a:pt x="101458" y="358440"/>
                </a:lnTo>
                <a:lnTo>
                  <a:pt x="94507" y="358440"/>
                </a:lnTo>
                <a:lnTo>
                  <a:pt x="84575" y="355223"/>
                </a:lnTo>
                <a:lnTo>
                  <a:pt x="77480" y="345570"/>
                </a:lnTo>
                <a:lnTo>
                  <a:pt x="73224" y="329483"/>
                </a:lnTo>
                <a:lnTo>
                  <a:pt x="71805" y="306960"/>
                </a:lnTo>
                <a:lnTo>
                  <a:pt x="71805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606694" y="2957125"/>
            <a:ext cx="203200" cy="476884"/>
          </a:xfrm>
          <a:custGeom>
            <a:avLst/>
            <a:gdLst/>
            <a:ahLst/>
            <a:cxnLst/>
            <a:rect l="l" t="t" r="r" b="b"/>
            <a:pathLst>
              <a:path w="203200" h="476885">
                <a:moveTo>
                  <a:pt x="105378" y="0"/>
                </a:moveTo>
                <a:lnTo>
                  <a:pt x="66055" y="8339"/>
                </a:lnTo>
                <a:lnTo>
                  <a:pt x="35347" y="33359"/>
                </a:lnTo>
                <a:lnTo>
                  <a:pt x="15603" y="72415"/>
                </a:lnTo>
                <a:lnTo>
                  <a:pt x="9021" y="123141"/>
                </a:lnTo>
                <a:lnTo>
                  <a:pt x="12488" y="159477"/>
                </a:lnTo>
                <a:lnTo>
                  <a:pt x="22887" y="188315"/>
                </a:lnTo>
                <a:lnTo>
                  <a:pt x="40219" y="209653"/>
                </a:lnTo>
                <a:lnTo>
                  <a:pt x="64484" y="223493"/>
                </a:lnTo>
                <a:lnTo>
                  <a:pt x="36272" y="236072"/>
                </a:lnTo>
                <a:lnTo>
                  <a:pt x="16121" y="259392"/>
                </a:lnTo>
                <a:lnTo>
                  <a:pt x="4030" y="293455"/>
                </a:lnTo>
                <a:lnTo>
                  <a:pt x="0" y="338260"/>
                </a:lnTo>
                <a:lnTo>
                  <a:pt x="1802" y="369629"/>
                </a:lnTo>
                <a:lnTo>
                  <a:pt x="16222" y="420835"/>
                </a:lnTo>
                <a:lnTo>
                  <a:pt x="44383" y="456348"/>
                </a:lnTo>
                <a:lnTo>
                  <a:pt x="82209" y="474263"/>
                </a:lnTo>
                <a:lnTo>
                  <a:pt x="104491" y="476502"/>
                </a:lnTo>
                <a:lnTo>
                  <a:pt x="118975" y="475635"/>
                </a:lnTo>
                <a:lnTo>
                  <a:pt x="159213" y="462637"/>
                </a:lnTo>
                <a:lnTo>
                  <a:pt x="193087" y="434889"/>
                </a:lnTo>
                <a:lnTo>
                  <a:pt x="202622" y="422551"/>
                </a:lnTo>
                <a:lnTo>
                  <a:pt x="172598" y="347458"/>
                </a:lnTo>
                <a:lnTo>
                  <a:pt x="164778" y="355712"/>
                </a:lnTo>
                <a:lnTo>
                  <a:pt x="157217" y="362765"/>
                </a:lnTo>
                <a:lnTo>
                  <a:pt x="121712" y="380731"/>
                </a:lnTo>
                <a:lnTo>
                  <a:pt x="114474" y="381229"/>
                </a:lnTo>
                <a:lnTo>
                  <a:pt x="105110" y="380337"/>
                </a:lnTo>
                <a:lnTo>
                  <a:pt x="76963" y="349826"/>
                </a:lnTo>
                <a:lnTo>
                  <a:pt x="74467" y="327278"/>
                </a:lnTo>
                <a:lnTo>
                  <a:pt x="75035" y="314991"/>
                </a:lnTo>
                <a:lnTo>
                  <a:pt x="95376" y="278234"/>
                </a:lnTo>
                <a:lnTo>
                  <a:pt x="112625" y="274973"/>
                </a:lnTo>
                <a:lnTo>
                  <a:pt x="139025" y="274973"/>
                </a:lnTo>
                <a:lnTo>
                  <a:pt x="146272" y="188898"/>
                </a:lnTo>
                <a:lnTo>
                  <a:pt x="115805" y="188898"/>
                </a:lnTo>
                <a:lnTo>
                  <a:pt x="108100" y="188057"/>
                </a:lnTo>
                <a:lnTo>
                  <a:pt x="82338" y="150013"/>
                </a:lnTo>
                <a:lnTo>
                  <a:pt x="81788" y="139202"/>
                </a:lnTo>
                <a:lnTo>
                  <a:pt x="82338" y="128469"/>
                </a:lnTo>
                <a:lnTo>
                  <a:pt x="100997" y="95032"/>
                </a:lnTo>
                <a:lnTo>
                  <a:pt x="114474" y="91978"/>
                </a:lnTo>
                <a:lnTo>
                  <a:pt x="121360" y="92398"/>
                </a:lnTo>
                <a:lnTo>
                  <a:pt x="159103" y="113119"/>
                </a:lnTo>
                <a:lnTo>
                  <a:pt x="165795" y="119846"/>
                </a:lnTo>
                <a:lnTo>
                  <a:pt x="195375" y="50656"/>
                </a:lnTo>
                <a:lnTo>
                  <a:pt x="175773" y="28494"/>
                </a:lnTo>
                <a:lnTo>
                  <a:pt x="154240" y="12664"/>
                </a:lnTo>
                <a:lnTo>
                  <a:pt x="130775" y="3166"/>
                </a:lnTo>
                <a:lnTo>
                  <a:pt x="105378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823375" y="3280971"/>
            <a:ext cx="82550" cy="153035"/>
          </a:xfrm>
          <a:custGeom>
            <a:avLst/>
            <a:gdLst/>
            <a:ahLst/>
            <a:cxnLst/>
            <a:rect l="l" t="t" r="r" b="b"/>
            <a:pathLst>
              <a:path w="82550" h="153035">
                <a:moveTo>
                  <a:pt x="41337" y="0"/>
                </a:moveTo>
                <a:lnTo>
                  <a:pt x="6780" y="34114"/>
                </a:lnTo>
                <a:lnTo>
                  <a:pt x="0" y="75916"/>
                </a:lnTo>
                <a:lnTo>
                  <a:pt x="753" y="91369"/>
                </a:lnTo>
                <a:lnTo>
                  <a:pt x="12053" y="130416"/>
                </a:lnTo>
                <a:lnTo>
                  <a:pt x="41337" y="152656"/>
                </a:lnTo>
                <a:lnTo>
                  <a:pt x="49463" y="151266"/>
                </a:lnTo>
                <a:lnTo>
                  <a:pt x="75452" y="118619"/>
                </a:lnTo>
                <a:lnTo>
                  <a:pt x="82232" y="75916"/>
                </a:lnTo>
                <a:lnTo>
                  <a:pt x="81479" y="60884"/>
                </a:lnTo>
                <a:lnTo>
                  <a:pt x="70178" y="22376"/>
                </a:lnTo>
                <a:lnTo>
                  <a:pt x="41337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932419" y="3280971"/>
            <a:ext cx="82550" cy="153035"/>
          </a:xfrm>
          <a:custGeom>
            <a:avLst/>
            <a:gdLst/>
            <a:ahLst/>
            <a:cxnLst/>
            <a:rect l="l" t="t" r="r" b="b"/>
            <a:pathLst>
              <a:path w="82550" h="153035">
                <a:moveTo>
                  <a:pt x="41337" y="0"/>
                </a:moveTo>
                <a:lnTo>
                  <a:pt x="6780" y="34114"/>
                </a:lnTo>
                <a:lnTo>
                  <a:pt x="0" y="75916"/>
                </a:lnTo>
                <a:lnTo>
                  <a:pt x="753" y="91369"/>
                </a:lnTo>
                <a:lnTo>
                  <a:pt x="12053" y="130416"/>
                </a:lnTo>
                <a:lnTo>
                  <a:pt x="41337" y="152656"/>
                </a:lnTo>
                <a:lnTo>
                  <a:pt x="49463" y="151266"/>
                </a:lnTo>
                <a:lnTo>
                  <a:pt x="75451" y="118619"/>
                </a:lnTo>
                <a:lnTo>
                  <a:pt x="82231" y="75916"/>
                </a:lnTo>
                <a:lnTo>
                  <a:pt x="81478" y="60884"/>
                </a:lnTo>
                <a:lnTo>
                  <a:pt x="70178" y="22376"/>
                </a:lnTo>
                <a:lnTo>
                  <a:pt x="41337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041462" y="3280971"/>
            <a:ext cx="82550" cy="153035"/>
          </a:xfrm>
          <a:custGeom>
            <a:avLst/>
            <a:gdLst/>
            <a:ahLst/>
            <a:cxnLst/>
            <a:rect l="l" t="t" r="r" b="b"/>
            <a:pathLst>
              <a:path w="82550" h="153035">
                <a:moveTo>
                  <a:pt x="41337" y="0"/>
                </a:moveTo>
                <a:lnTo>
                  <a:pt x="6780" y="34114"/>
                </a:lnTo>
                <a:lnTo>
                  <a:pt x="0" y="75916"/>
                </a:lnTo>
                <a:lnTo>
                  <a:pt x="753" y="91369"/>
                </a:lnTo>
                <a:lnTo>
                  <a:pt x="12053" y="130416"/>
                </a:lnTo>
                <a:lnTo>
                  <a:pt x="41337" y="152656"/>
                </a:lnTo>
                <a:lnTo>
                  <a:pt x="49463" y="151266"/>
                </a:lnTo>
                <a:lnTo>
                  <a:pt x="75451" y="118619"/>
                </a:lnTo>
                <a:lnTo>
                  <a:pt x="82231" y="75916"/>
                </a:lnTo>
                <a:lnTo>
                  <a:pt x="81478" y="60884"/>
                </a:lnTo>
                <a:lnTo>
                  <a:pt x="70178" y="22376"/>
                </a:lnTo>
                <a:lnTo>
                  <a:pt x="41337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50505" y="3280971"/>
            <a:ext cx="82550" cy="153035"/>
          </a:xfrm>
          <a:custGeom>
            <a:avLst/>
            <a:gdLst/>
            <a:ahLst/>
            <a:cxnLst/>
            <a:rect l="l" t="t" r="r" b="b"/>
            <a:pathLst>
              <a:path w="82550" h="153035">
                <a:moveTo>
                  <a:pt x="41337" y="0"/>
                </a:moveTo>
                <a:lnTo>
                  <a:pt x="6780" y="34114"/>
                </a:lnTo>
                <a:lnTo>
                  <a:pt x="0" y="75916"/>
                </a:lnTo>
                <a:lnTo>
                  <a:pt x="753" y="91369"/>
                </a:lnTo>
                <a:lnTo>
                  <a:pt x="12053" y="130416"/>
                </a:lnTo>
                <a:lnTo>
                  <a:pt x="41337" y="152656"/>
                </a:lnTo>
                <a:lnTo>
                  <a:pt x="49463" y="151266"/>
                </a:lnTo>
                <a:lnTo>
                  <a:pt x="75451" y="118619"/>
                </a:lnTo>
                <a:lnTo>
                  <a:pt x="82232" y="75916"/>
                </a:lnTo>
                <a:lnTo>
                  <a:pt x="81478" y="60884"/>
                </a:lnTo>
                <a:lnTo>
                  <a:pt x="70178" y="22376"/>
                </a:lnTo>
                <a:lnTo>
                  <a:pt x="41337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259549" y="3280971"/>
            <a:ext cx="82550" cy="153035"/>
          </a:xfrm>
          <a:custGeom>
            <a:avLst/>
            <a:gdLst/>
            <a:ahLst/>
            <a:cxnLst/>
            <a:rect l="l" t="t" r="r" b="b"/>
            <a:pathLst>
              <a:path w="82550" h="153035">
                <a:moveTo>
                  <a:pt x="41337" y="0"/>
                </a:moveTo>
                <a:lnTo>
                  <a:pt x="6780" y="34114"/>
                </a:lnTo>
                <a:lnTo>
                  <a:pt x="0" y="75916"/>
                </a:lnTo>
                <a:lnTo>
                  <a:pt x="753" y="91369"/>
                </a:lnTo>
                <a:lnTo>
                  <a:pt x="12053" y="130416"/>
                </a:lnTo>
                <a:lnTo>
                  <a:pt x="41337" y="152656"/>
                </a:lnTo>
                <a:lnTo>
                  <a:pt x="49463" y="151266"/>
                </a:lnTo>
                <a:lnTo>
                  <a:pt x="75451" y="118619"/>
                </a:lnTo>
                <a:lnTo>
                  <a:pt x="82231" y="75916"/>
                </a:lnTo>
                <a:lnTo>
                  <a:pt x="81478" y="60884"/>
                </a:lnTo>
                <a:lnTo>
                  <a:pt x="70178" y="22376"/>
                </a:lnTo>
                <a:lnTo>
                  <a:pt x="41337" y="0"/>
                </a:lnTo>
                <a:close/>
              </a:path>
            </a:pathLst>
          </a:custGeom>
          <a:ln w="9524">
            <a:solidFill>
              <a:srgbClr val="FFF1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9725" y="709550"/>
            <a:ext cx="1041723" cy="1792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07850" y="801690"/>
            <a:ext cx="1793499" cy="18019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09800" y="601222"/>
            <a:ext cx="1400950" cy="179222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9800" y="2795012"/>
            <a:ext cx="1248750" cy="22449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26462" y="2828888"/>
            <a:ext cx="1167634" cy="2177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80364" y="2838474"/>
            <a:ext cx="1793502" cy="23050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273875" y="3243400"/>
            <a:ext cx="2461449" cy="156637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70575" y="696575"/>
            <a:ext cx="1013099" cy="19070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384986" y="48073"/>
            <a:ext cx="4002404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7310" marR="5080" indent="-1325245">
              <a:lnSpc>
                <a:spcPct val="100000"/>
              </a:lnSpc>
              <a:spcBef>
                <a:spcPts val="100"/>
              </a:spcBef>
              <a:tabLst>
                <a:tab pos="1595120" algn="l"/>
              </a:tabLst>
            </a:pPr>
            <a:r>
              <a:rPr spc="-5" dirty="0"/>
              <a:t>Διάλεξε έναν	ήρωα </a:t>
            </a:r>
            <a:r>
              <a:rPr dirty="0"/>
              <a:t>(ή </a:t>
            </a:r>
            <a:r>
              <a:rPr spc="-5" dirty="0"/>
              <a:t>δύο) για</a:t>
            </a:r>
            <a:r>
              <a:rPr spc="-90" dirty="0"/>
              <a:t> </a:t>
            </a:r>
            <a:r>
              <a:rPr spc="-5" dirty="0"/>
              <a:t>την  </a:t>
            </a:r>
            <a:r>
              <a:rPr spc="-15" dirty="0"/>
              <a:t>ιστορία</a:t>
            </a:r>
            <a:r>
              <a:rPr spc="-10" dirty="0"/>
              <a:t> </a:t>
            </a:r>
            <a:r>
              <a:rPr spc="-5" dirty="0"/>
              <a:t>μας</a:t>
            </a:r>
          </a:p>
        </p:txBody>
      </p:sp>
      <p:sp>
        <p:nvSpPr>
          <p:cNvPr id="11" name="object 11"/>
          <p:cNvSpPr/>
          <p:nvPr/>
        </p:nvSpPr>
        <p:spPr>
          <a:xfrm>
            <a:off x="399724" y="2393450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5">
                <a:moveTo>
                  <a:pt x="11924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9724" y="2393450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89269" y="2417996"/>
            <a:ext cx="1025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πρίγκι</a:t>
            </a:r>
            <a:r>
              <a:rPr sz="1600" b="1" spc="-45" dirty="0">
                <a:latin typeface="Arial"/>
                <a:cs typeface="Arial"/>
              </a:rPr>
              <a:t>π</a:t>
            </a:r>
            <a:r>
              <a:rPr sz="1600" b="1" spc="-5" dirty="0">
                <a:latin typeface="Arial"/>
                <a:cs typeface="Arial"/>
              </a:rPr>
              <a:t>ας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9724" y="4701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11924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9724" y="4701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58128" y="4726147"/>
            <a:ext cx="7181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5" dirty="0">
                <a:latin typeface="Arial"/>
                <a:cs typeface="Arial"/>
              </a:rPr>
              <a:t>κ</a:t>
            </a:r>
            <a:r>
              <a:rPr sz="1600" b="1" spc="-5" dirty="0">
                <a:latin typeface="Arial"/>
                <a:cs typeface="Arial"/>
              </a:rPr>
              <a:t>ορί</a:t>
            </a:r>
            <a:r>
              <a:rPr sz="1600" b="1" spc="-45" dirty="0">
                <a:latin typeface="Arial"/>
                <a:cs typeface="Arial"/>
              </a:rPr>
              <a:t>τ</a:t>
            </a:r>
            <a:r>
              <a:rPr sz="1600" b="1" spc="-5" dirty="0">
                <a:latin typeface="Arial"/>
                <a:cs typeface="Arial"/>
              </a:rPr>
              <a:t>σι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810474" y="2501775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5">
                <a:moveTo>
                  <a:pt x="11924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192499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810474" y="2501775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192499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012592" y="2526321"/>
            <a:ext cx="83185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5" dirty="0">
                <a:latin typeface="Arial"/>
                <a:cs typeface="Arial"/>
              </a:rPr>
              <a:t>ιππότης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727275" y="2501775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5">
                <a:moveTo>
                  <a:pt x="11924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727275" y="2501775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816819" y="2526321"/>
            <a:ext cx="104203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βασίλισσα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327574" y="2393450"/>
            <a:ext cx="1565910" cy="338455"/>
          </a:xfrm>
          <a:custGeom>
            <a:avLst/>
            <a:gdLst/>
            <a:ahLst/>
            <a:cxnLst/>
            <a:rect l="l" t="t" r="r" b="b"/>
            <a:pathLst>
              <a:path w="1565910" h="338455">
                <a:moveTo>
                  <a:pt x="15089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508998" y="0"/>
                </a:lnTo>
                <a:lnTo>
                  <a:pt x="1548880" y="16519"/>
                </a:lnTo>
                <a:lnTo>
                  <a:pt x="1565399" y="56401"/>
                </a:lnTo>
                <a:lnTo>
                  <a:pt x="1565399" y="281998"/>
                </a:lnTo>
                <a:lnTo>
                  <a:pt x="1560967" y="303952"/>
                </a:lnTo>
                <a:lnTo>
                  <a:pt x="1548880" y="321880"/>
                </a:lnTo>
                <a:lnTo>
                  <a:pt x="1530952" y="333967"/>
                </a:lnTo>
                <a:lnTo>
                  <a:pt x="15089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27574" y="2393450"/>
            <a:ext cx="1565910" cy="338455"/>
          </a:xfrm>
          <a:custGeom>
            <a:avLst/>
            <a:gdLst/>
            <a:ahLst/>
            <a:cxnLst/>
            <a:rect l="l" t="t" r="r" b="b"/>
            <a:pathLst>
              <a:path w="156591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508998" y="0"/>
                </a:lnTo>
                <a:lnTo>
                  <a:pt x="1548880" y="16519"/>
                </a:lnTo>
                <a:lnTo>
                  <a:pt x="1565399" y="56401"/>
                </a:lnTo>
                <a:lnTo>
                  <a:pt x="1565399" y="281998"/>
                </a:lnTo>
                <a:lnTo>
                  <a:pt x="1560967" y="303952"/>
                </a:lnTo>
                <a:lnTo>
                  <a:pt x="1548880" y="321880"/>
                </a:lnTo>
                <a:lnTo>
                  <a:pt x="1530952" y="333967"/>
                </a:lnTo>
                <a:lnTo>
                  <a:pt x="15089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2473405" y="2417996"/>
            <a:ext cx="12757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δεινόσαυρος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282199" y="4663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11924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192499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282199" y="4663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192499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7540604" y="4688147"/>
            <a:ext cx="75819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χε</a:t>
            </a:r>
            <a:r>
              <a:rPr sz="1600" b="1" spc="-25" dirty="0">
                <a:latin typeface="Arial"/>
                <a:cs typeface="Arial"/>
              </a:rPr>
              <a:t>λ</a:t>
            </a:r>
            <a:r>
              <a:rPr sz="1600" b="1" spc="-5" dirty="0">
                <a:latin typeface="Arial"/>
                <a:cs typeface="Arial"/>
              </a:rPr>
              <a:t>ώνα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409800" y="4663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11924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09800" y="4663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780776" y="4688147"/>
            <a:ext cx="56896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αγόρι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752675" y="4701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11924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752675" y="4701599"/>
            <a:ext cx="1249045" cy="338455"/>
          </a:xfrm>
          <a:custGeom>
            <a:avLst/>
            <a:gdLst/>
            <a:ahLst/>
            <a:cxnLst/>
            <a:rect l="l" t="t" r="r" b="b"/>
            <a:pathLst>
              <a:path w="1249045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192498" y="0"/>
                </a:lnTo>
                <a:lnTo>
                  <a:pt x="1232380" y="16519"/>
                </a:lnTo>
                <a:lnTo>
                  <a:pt x="1248899" y="56401"/>
                </a:lnTo>
                <a:lnTo>
                  <a:pt x="1248899" y="281998"/>
                </a:lnTo>
                <a:lnTo>
                  <a:pt x="1244467" y="303952"/>
                </a:lnTo>
                <a:lnTo>
                  <a:pt x="1232380" y="321880"/>
                </a:lnTo>
                <a:lnTo>
                  <a:pt x="1214452" y="333967"/>
                </a:lnTo>
                <a:lnTo>
                  <a:pt x="11924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5067365" y="4726147"/>
            <a:ext cx="61404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γιαγιά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35474" y="74375"/>
            <a:ext cx="1661160" cy="527050"/>
          </a:xfrm>
          <a:custGeom>
            <a:avLst/>
            <a:gdLst/>
            <a:ahLst/>
            <a:cxnLst/>
            <a:rect l="l" t="t" r="r" b="b"/>
            <a:pathLst>
              <a:path w="1661160" h="527050">
                <a:moveTo>
                  <a:pt x="1572998" y="526799"/>
                </a:moveTo>
                <a:lnTo>
                  <a:pt x="87801" y="526799"/>
                </a:lnTo>
                <a:lnTo>
                  <a:pt x="53625" y="519900"/>
                </a:lnTo>
                <a:lnTo>
                  <a:pt x="25716" y="501083"/>
                </a:lnTo>
                <a:lnTo>
                  <a:pt x="6899" y="473174"/>
                </a:lnTo>
                <a:lnTo>
                  <a:pt x="0" y="438998"/>
                </a:lnTo>
                <a:lnTo>
                  <a:pt x="0" y="87801"/>
                </a:lnTo>
                <a:lnTo>
                  <a:pt x="6899" y="53625"/>
                </a:lnTo>
                <a:lnTo>
                  <a:pt x="25716" y="25716"/>
                </a:lnTo>
                <a:lnTo>
                  <a:pt x="53625" y="6899"/>
                </a:lnTo>
                <a:lnTo>
                  <a:pt x="87801" y="0"/>
                </a:lnTo>
                <a:lnTo>
                  <a:pt x="1572998" y="0"/>
                </a:lnTo>
                <a:lnTo>
                  <a:pt x="1621710" y="14751"/>
                </a:lnTo>
                <a:lnTo>
                  <a:pt x="1654116" y="54201"/>
                </a:lnTo>
                <a:lnTo>
                  <a:pt x="1660799" y="87801"/>
                </a:lnTo>
                <a:lnTo>
                  <a:pt x="1660799" y="438998"/>
                </a:lnTo>
                <a:lnTo>
                  <a:pt x="1653900" y="473174"/>
                </a:lnTo>
                <a:lnTo>
                  <a:pt x="1635083" y="501083"/>
                </a:lnTo>
                <a:lnTo>
                  <a:pt x="1607174" y="519900"/>
                </a:lnTo>
                <a:lnTo>
                  <a:pt x="1572998" y="52679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35474" y="74375"/>
            <a:ext cx="1661160" cy="527050"/>
          </a:xfrm>
          <a:custGeom>
            <a:avLst/>
            <a:gdLst/>
            <a:ahLst/>
            <a:cxnLst/>
            <a:rect l="l" t="t" r="r" b="b"/>
            <a:pathLst>
              <a:path w="1661160" h="527050">
                <a:moveTo>
                  <a:pt x="0" y="87801"/>
                </a:moveTo>
                <a:lnTo>
                  <a:pt x="6899" y="53625"/>
                </a:lnTo>
                <a:lnTo>
                  <a:pt x="25716" y="25716"/>
                </a:lnTo>
                <a:lnTo>
                  <a:pt x="53625" y="6899"/>
                </a:lnTo>
                <a:lnTo>
                  <a:pt x="87801" y="0"/>
                </a:lnTo>
                <a:lnTo>
                  <a:pt x="1572998" y="0"/>
                </a:lnTo>
                <a:lnTo>
                  <a:pt x="1621710" y="14751"/>
                </a:lnTo>
                <a:lnTo>
                  <a:pt x="1654116" y="54201"/>
                </a:lnTo>
                <a:lnTo>
                  <a:pt x="1660799" y="87801"/>
                </a:lnTo>
                <a:lnTo>
                  <a:pt x="1660799" y="438998"/>
                </a:lnTo>
                <a:lnTo>
                  <a:pt x="1653900" y="473174"/>
                </a:lnTo>
                <a:lnTo>
                  <a:pt x="1635083" y="501083"/>
                </a:lnTo>
                <a:lnTo>
                  <a:pt x="1607174" y="519900"/>
                </a:lnTo>
                <a:lnTo>
                  <a:pt x="1572998" y="526799"/>
                </a:lnTo>
                <a:lnTo>
                  <a:pt x="87801" y="526799"/>
                </a:lnTo>
                <a:lnTo>
                  <a:pt x="53625" y="519900"/>
                </a:lnTo>
                <a:lnTo>
                  <a:pt x="25716" y="501083"/>
                </a:lnTo>
                <a:lnTo>
                  <a:pt x="6899" y="473174"/>
                </a:lnTo>
                <a:lnTo>
                  <a:pt x="0" y="438998"/>
                </a:lnTo>
                <a:lnTo>
                  <a:pt x="0" y="878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629396" y="172547"/>
            <a:ext cx="873125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5" dirty="0">
                <a:latin typeface="Arial"/>
                <a:cs typeface="Arial"/>
              </a:rPr>
              <a:t>ΗΡΩΑΣ</a:t>
            </a:r>
            <a:endParaRPr sz="190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7076250" y="106049"/>
            <a:ext cx="1661160" cy="527050"/>
          </a:xfrm>
          <a:custGeom>
            <a:avLst/>
            <a:gdLst/>
            <a:ahLst/>
            <a:cxnLst/>
            <a:rect l="l" t="t" r="r" b="b"/>
            <a:pathLst>
              <a:path w="1661159" h="527050">
                <a:moveTo>
                  <a:pt x="1572998" y="526799"/>
                </a:moveTo>
                <a:lnTo>
                  <a:pt x="87801" y="526799"/>
                </a:lnTo>
                <a:lnTo>
                  <a:pt x="53625" y="519900"/>
                </a:lnTo>
                <a:lnTo>
                  <a:pt x="25716" y="501083"/>
                </a:lnTo>
                <a:lnTo>
                  <a:pt x="6899" y="473174"/>
                </a:lnTo>
                <a:lnTo>
                  <a:pt x="0" y="438998"/>
                </a:lnTo>
                <a:lnTo>
                  <a:pt x="0" y="87801"/>
                </a:lnTo>
                <a:lnTo>
                  <a:pt x="6899" y="53625"/>
                </a:lnTo>
                <a:lnTo>
                  <a:pt x="25716" y="25716"/>
                </a:lnTo>
                <a:lnTo>
                  <a:pt x="53625" y="6899"/>
                </a:lnTo>
                <a:lnTo>
                  <a:pt x="87801" y="0"/>
                </a:lnTo>
                <a:lnTo>
                  <a:pt x="1572998" y="0"/>
                </a:lnTo>
                <a:lnTo>
                  <a:pt x="1621710" y="14751"/>
                </a:lnTo>
                <a:lnTo>
                  <a:pt x="1654116" y="54201"/>
                </a:lnTo>
                <a:lnTo>
                  <a:pt x="1660799" y="87801"/>
                </a:lnTo>
                <a:lnTo>
                  <a:pt x="1660799" y="438998"/>
                </a:lnTo>
                <a:lnTo>
                  <a:pt x="1653900" y="473174"/>
                </a:lnTo>
                <a:lnTo>
                  <a:pt x="1635083" y="501083"/>
                </a:lnTo>
                <a:lnTo>
                  <a:pt x="1607174" y="519900"/>
                </a:lnTo>
                <a:lnTo>
                  <a:pt x="1572998" y="52679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076250" y="106049"/>
            <a:ext cx="1661160" cy="527050"/>
          </a:xfrm>
          <a:custGeom>
            <a:avLst/>
            <a:gdLst/>
            <a:ahLst/>
            <a:cxnLst/>
            <a:rect l="l" t="t" r="r" b="b"/>
            <a:pathLst>
              <a:path w="1661159" h="527050">
                <a:moveTo>
                  <a:pt x="0" y="87801"/>
                </a:moveTo>
                <a:lnTo>
                  <a:pt x="6899" y="53625"/>
                </a:lnTo>
                <a:lnTo>
                  <a:pt x="25716" y="25716"/>
                </a:lnTo>
                <a:lnTo>
                  <a:pt x="53625" y="6899"/>
                </a:lnTo>
                <a:lnTo>
                  <a:pt x="87801" y="0"/>
                </a:lnTo>
                <a:lnTo>
                  <a:pt x="1572998" y="0"/>
                </a:lnTo>
                <a:lnTo>
                  <a:pt x="1621710" y="14751"/>
                </a:lnTo>
                <a:lnTo>
                  <a:pt x="1654116" y="54201"/>
                </a:lnTo>
                <a:lnTo>
                  <a:pt x="1660799" y="87801"/>
                </a:lnTo>
                <a:lnTo>
                  <a:pt x="1660799" y="438998"/>
                </a:lnTo>
                <a:lnTo>
                  <a:pt x="1653900" y="473174"/>
                </a:lnTo>
                <a:lnTo>
                  <a:pt x="1635083" y="501083"/>
                </a:lnTo>
                <a:lnTo>
                  <a:pt x="1607174" y="519900"/>
                </a:lnTo>
                <a:lnTo>
                  <a:pt x="1572998" y="526799"/>
                </a:lnTo>
                <a:lnTo>
                  <a:pt x="87801" y="526799"/>
                </a:lnTo>
                <a:lnTo>
                  <a:pt x="53625" y="519900"/>
                </a:lnTo>
                <a:lnTo>
                  <a:pt x="25716" y="501083"/>
                </a:lnTo>
                <a:lnTo>
                  <a:pt x="6899" y="473174"/>
                </a:lnTo>
                <a:lnTo>
                  <a:pt x="0" y="438998"/>
                </a:lnTo>
                <a:lnTo>
                  <a:pt x="0" y="878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7473116" y="204223"/>
            <a:ext cx="86741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5" dirty="0">
                <a:latin typeface="Arial"/>
                <a:cs typeface="Arial"/>
              </a:rPr>
              <a:t>ΠΟΙΟΣ;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13800" y="825275"/>
            <a:ext cx="2683642" cy="1878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499325" y="2703825"/>
            <a:ext cx="1859217" cy="2210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511075" y="2849898"/>
            <a:ext cx="2257775" cy="19558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2462" y="387084"/>
            <a:ext cx="2683650" cy="231674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0950" y="2760375"/>
            <a:ext cx="2506702" cy="21348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96375" y="24025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96375" y="24025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154778" y="2427097"/>
            <a:ext cx="73850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σπηλιά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12450" y="25717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12450" y="25717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314567" y="2596296"/>
            <a:ext cx="73596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5" dirty="0">
                <a:latin typeface="Arial"/>
                <a:cs typeface="Arial"/>
              </a:rPr>
              <a:t>κ</a:t>
            </a:r>
            <a:r>
              <a:rPr sz="1600" b="1" spc="-5" dirty="0">
                <a:latin typeface="Arial"/>
                <a:cs typeface="Arial"/>
              </a:rPr>
              <a:t>άστρο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65299" y="47471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65299" y="47471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279989" y="4771697"/>
            <a:ext cx="6826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45" dirty="0">
                <a:latin typeface="Arial"/>
                <a:cs typeface="Arial"/>
              </a:rPr>
              <a:t>π</a:t>
            </a:r>
            <a:r>
              <a:rPr sz="1600" b="1" spc="-5" dirty="0">
                <a:latin typeface="Arial"/>
                <a:cs typeface="Arial"/>
              </a:rPr>
              <a:t>α</a:t>
            </a:r>
            <a:r>
              <a:rPr sz="1600" b="1" spc="-25" dirty="0">
                <a:latin typeface="Arial"/>
                <a:cs typeface="Arial"/>
              </a:rPr>
              <a:t>λ</a:t>
            </a:r>
            <a:r>
              <a:rPr sz="1600" b="1" spc="-5" dirty="0">
                <a:latin typeface="Arial"/>
                <a:cs typeface="Arial"/>
              </a:rPr>
              <a:t>άτι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08939" y="4805100"/>
            <a:ext cx="1859280" cy="338455"/>
          </a:xfrm>
          <a:custGeom>
            <a:avLst/>
            <a:gdLst/>
            <a:ahLst/>
            <a:cxnLst/>
            <a:rect l="l" t="t" r="r" b="b"/>
            <a:pathLst>
              <a:path w="1859279" h="338454">
                <a:moveTo>
                  <a:pt x="1802698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802698" y="0"/>
                </a:lnTo>
                <a:lnTo>
                  <a:pt x="1842580" y="16519"/>
                </a:lnTo>
                <a:lnTo>
                  <a:pt x="1859099" y="56401"/>
                </a:lnTo>
                <a:lnTo>
                  <a:pt x="1859099" y="281998"/>
                </a:lnTo>
                <a:lnTo>
                  <a:pt x="1854667" y="303952"/>
                </a:lnTo>
                <a:lnTo>
                  <a:pt x="1842580" y="321880"/>
                </a:lnTo>
                <a:lnTo>
                  <a:pt x="1824652" y="333967"/>
                </a:lnTo>
                <a:lnTo>
                  <a:pt x="1802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808939" y="4805100"/>
            <a:ext cx="1859280" cy="338455"/>
          </a:xfrm>
          <a:custGeom>
            <a:avLst/>
            <a:gdLst/>
            <a:ahLst/>
            <a:cxnLst/>
            <a:rect l="l" t="t" r="r" b="b"/>
            <a:pathLst>
              <a:path w="1859279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802698" y="0"/>
                </a:lnTo>
                <a:lnTo>
                  <a:pt x="1842580" y="16519"/>
                </a:lnTo>
                <a:lnTo>
                  <a:pt x="1859099" y="56401"/>
                </a:lnTo>
                <a:lnTo>
                  <a:pt x="1859099" y="281998"/>
                </a:lnTo>
                <a:lnTo>
                  <a:pt x="1854667" y="303952"/>
                </a:lnTo>
                <a:lnTo>
                  <a:pt x="1842580" y="321880"/>
                </a:lnTo>
                <a:lnTo>
                  <a:pt x="1824652" y="333967"/>
                </a:lnTo>
                <a:lnTo>
                  <a:pt x="1802698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954770" y="4829647"/>
            <a:ext cx="146304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5" dirty="0">
                <a:latin typeface="Arial"/>
                <a:cs typeface="Arial"/>
              </a:rPr>
              <a:t>μανιταρόσπιτο</a:t>
            </a:r>
            <a:endParaRPr sz="16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646252" y="4657399"/>
            <a:ext cx="1859280" cy="338455"/>
          </a:xfrm>
          <a:custGeom>
            <a:avLst/>
            <a:gdLst/>
            <a:ahLst/>
            <a:cxnLst/>
            <a:rect l="l" t="t" r="r" b="b"/>
            <a:pathLst>
              <a:path w="1859279" h="338454">
                <a:moveTo>
                  <a:pt x="1802698" y="338399"/>
                </a:moveTo>
                <a:lnTo>
                  <a:pt x="56400" y="338399"/>
                </a:lnTo>
                <a:lnTo>
                  <a:pt x="34446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6" y="4432"/>
                </a:lnTo>
                <a:lnTo>
                  <a:pt x="56400" y="0"/>
                </a:lnTo>
                <a:lnTo>
                  <a:pt x="1802698" y="0"/>
                </a:lnTo>
                <a:lnTo>
                  <a:pt x="1842579" y="16519"/>
                </a:lnTo>
                <a:lnTo>
                  <a:pt x="1859099" y="56401"/>
                </a:lnTo>
                <a:lnTo>
                  <a:pt x="1859099" y="281998"/>
                </a:lnTo>
                <a:lnTo>
                  <a:pt x="1854667" y="303952"/>
                </a:lnTo>
                <a:lnTo>
                  <a:pt x="1842580" y="321880"/>
                </a:lnTo>
                <a:lnTo>
                  <a:pt x="1824652" y="333967"/>
                </a:lnTo>
                <a:lnTo>
                  <a:pt x="1802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646252" y="4657399"/>
            <a:ext cx="1859280" cy="338455"/>
          </a:xfrm>
          <a:custGeom>
            <a:avLst/>
            <a:gdLst/>
            <a:ahLst/>
            <a:cxnLst/>
            <a:rect l="l" t="t" r="r" b="b"/>
            <a:pathLst>
              <a:path w="1859279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6" y="4432"/>
                </a:lnTo>
                <a:lnTo>
                  <a:pt x="56400" y="0"/>
                </a:lnTo>
                <a:lnTo>
                  <a:pt x="1802698" y="0"/>
                </a:lnTo>
                <a:lnTo>
                  <a:pt x="1842579" y="16519"/>
                </a:lnTo>
                <a:lnTo>
                  <a:pt x="1859099" y="56401"/>
                </a:lnTo>
                <a:lnTo>
                  <a:pt x="1859099" y="281998"/>
                </a:lnTo>
                <a:lnTo>
                  <a:pt x="1854667" y="303952"/>
                </a:lnTo>
                <a:lnTo>
                  <a:pt x="1842580" y="321880"/>
                </a:lnTo>
                <a:lnTo>
                  <a:pt x="1824652" y="333967"/>
                </a:lnTo>
                <a:lnTo>
                  <a:pt x="1802698" y="338399"/>
                </a:lnTo>
                <a:lnTo>
                  <a:pt x="56400" y="338399"/>
                </a:lnTo>
                <a:lnTo>
                  <a:pt x="34446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792083" y="4681947"/>
            <a:ext cx="15335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25" dirty="0">
                <a:latin typeface="Arial"/>
                <a:cs typeface="Arial"/>
              </a:rPr>
              <a:t>ζαχαρωτόσπιτο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2228100" y="135197"/>
            <a:ext cx="437261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Διάλεξε </a:t>
            </a:r>
            <a:r>
              <a:rPr spc="-30" dirty="0"/>
              <a:t>το </a:t>
            </a:r>
            <a:r>
              <a:rPr spc="-5" dirty="0"/>
              <a:t>μέρος </a:t>
            </a:r>
            <a:r>
              <a:rPr spc="-20" dirty="0"/>
              <a:t>που </a:t>
            </a:r>
            <a:r>
              <a:rPr spc="-5" dirty="0"/>
              <a:t>ζει </a:t>
            </a:r>
            <a:r>
              <a:rPr dirty="0"/>
              <a:t>ο </a:t>
            </a:r>
            <a:r>
              <a:rPr spc="-5" dirty="0"/>
              <a:t>ήρωάς</a:t>
            </a:r>
            <a:r>
              <a:rPr spc="-45" dirty="0"/>
              <a:t> </a:t>
            </a:r>
            <a:r>
              <a:rPr spc="-5" dirty="0"/>
              <a:t>μας</a:t>
            </a:r>
          </a:p>
        </p:txBody>
      </p:sp>
      <p:sp>
        <p:nvSpPr>
          <p:cNvPr id="23" name="object 23"/>
          <p:cNvSpPr/>
          <p:nvPr/>
        </p:nvSpPr>
        <p:spPr>
          <a:xfrm>
            <a:off x="235474" y="74375"/>
            <a:ext cx="1661160" cy="477520"/>
          </a:xfrm>
          <a:custGeom>
            <a:avLst/>
            <a:gdLst/>
            <a:ahLst/>
            <a:cxnLst/>
            <a:rect l="l" t="t" r="r" b="b"/>
            <a:pathLst>
              <a:path w="1661160" h="477520">
                <a:moveTo>
                  <a:pt x="1581298" y="476999"/>
                </a:moveTo>
                <a:lnTo>
                  <a:pt x="79501" y="476999"/>
                </a:lnTo>
                <a:lnTo>
                  <a:pt x="48555" y="470752"/>
                </a:lnTo>
                <a:lnTo>
                  <a:pt x="23285" y="453714"/>
                </a:lnTo>
                <a:lnTo>
                  <a:pt x="6247" y="428443"/>
                </a:lnTo>
                <a:lnTo>
                  <a:pt x="0" y="397498"/>
                </a:lnTo>
                <a:lnTo>
                  <a:pt x="0" y="79501"/>
                </a:lnTo>
                <a:lnTo>
                  <a:pt x="6247" y="48555"/>
                </a:lnTo>
                <a:lnTo>
                  <a:pt x="23285" y="23285"/>
                </a:lnTo>
                <a:lnTo>
                  <a:pt x="48555" y="6247"/>
                </a:lnTo>
                <a:lnTo>
                  <a:pt x="79501" y="0"/>
                </a:lnTo>
                <a:lnTo>
                  <a:pt x="1581298" y="0"/>
                </a:lnTo>
                <a:lnTo>
                  <a:pt x="1625405" y="13357"/>
                </a:lnTo>
                <a:lnTo>
                  <a:pt x="1654748" y="49077"/>
                </a:lnTo>
                <a:lnTo>
                  <a:pt x="1660799" y="79501"/>
                </a:lnTo>
                <a:lnTo>
                  <a:pt x="1660799" y="397498"/>
                </a:lnTo>
                <a:lnTo>
                  <a:pt x="1654552" y="428443"/>
                </a:lnTo>
                <a:lnTo>
                  <a:pt x="1637514" y="453714"/>
                </a:lnTo>
                <a:lnTo>
                  <a:pt x="1612244" y="470752"/>
                </a:lnTo>
                <a:lnTo>
                  <a:pt x="1581298" y="476999"/>
                </a:lnTo>
                <a:close/>
              </a:path>
            </a:pathLst>
          </a:custGeom>
          <a:solidFill>
            <a:srgbClr val="4A86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35474" y="74375"/>
            <a:ext cx="1661160" cy="477520"/>
          </a:xfrm>
          <a:custGeom>
            <a:avLst/>
            <a:gdLst/>
            <a:ahLst/>
            <a:cxnLst/>
            <a:rect l="l" t="t" r="r" b="b"/>
            <a:pathLst>
              <a:path w="1661160" h="477520">
                <a:moveTo>
                  <a:pt x="0" y="79501"/>
                </a:moveTo>
                <a:lnTo>
                  <a:pt x="6247" y="48555"/>
                </a:lnTo>
                <a:lnTo>
                  <a:pt x="23285" y="23285"/>
                </a:lnTo>
                <a:lnTo>
                  <a:pt x="48555" y="6247"/>
                </a:lnTo>
                <a:lnTo>
                  <a:pt x="79501" y="0"/>
                </a:lnTo>
                <a:lnTo>
                  <a:pt x="1581298" y="0"/>
                </a:lnTo>
                <a:lnTo>
                  <a:pt x="1625405" y="13357"/>
                </a:lnTo>
                <a:lnTo>
                  <a:pt x="1654748" y="49077"/>
                </a:lnTo>
                <a:lnTo>
                  <a:pt x="1660799" y="79501"/>
                </a:lnTo>
                <a:lnTo>
                  <a:pt x="1660799" y="397498"/>
                </a:lnTo>
                <a:lnTo>
                  <a:pt x="1654552" y="428443"/>
                </a:lnTo>
                <a:lnTo>
                  <a:pt x="1637514" y="453714"/>
                </a:lnTo>
                <a:lnTo>
                  <a:pt x="1612244" y="470752"/>
                </a:lnTo>
                <a:lnTo>
                  <a:pt x="1581298" y="476999"/>
                </a:lnTo>
                <a:lnTo>
                  <a:pt x="79501" y="476999"/>
                </a:lnTo>
                <a:lnTo>
                  <a:pt x="48555" y="470752"/>
                </a:lnTo>
                <a:lnTo>
                  <a:pt x="23285" y="453714"/>
                </a:lnTo>
                <a:lnTo>
                  <a:pt x="6247" y="428443"/>
                </a:lnTo>
                <a:lnTo>
                  <a:pt x="0" y="397498"/>
                </a:lnTo>
                <a:lnTo>
                  <a:pt x="0" y="795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510539" y="147647"/>
            <a:ext cx="111125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20" dirty="0">
                <a:latin typeface="Arial"/>
                <a:cs typeface="Arial"/>
              </a:rPr>
              <a:t>ΣΚΗΝΙΚΟ</a:t>
            </a:r>
            <a:endParaRPr sz="19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754400" y="581200"/>
            <a:ext cx="1859225" cy="18592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069350" y="2402550"/>
            <a:ext cx="1141730" cy="338455"/>
          </a:xfrm>
          <a:custGeom>
            <a:avLst/>
            <a:gdLst/>
            <a:ahLst/>
            <a:cxnLst/>
            <a:rect l="l" t="t" r="r" b="b"/>
            <a:pathLst>
              <a:path w="1141729" h="338455">
                <a:moveTo>
                  <a:pt x="10847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084798" y="0"/>
                </a:lnTo>
                <a:lnTo>
                  <a:pt x="1124680" y="16519"/>
                </a:lnTo>
                <a:lnTo>
                  <a:pt x="1141199" y="56401"/>
                </a:lnTo>
                <a:lnTo>
                  <a:pt x="1141199" y="281998"/>
                </a:lnTo>
                <a:lnTo>
                  <a:pt x="1136767" y="303952"/>
                </a:lnTo>
                <a:lnTo>
                  <a:pt x="1124680" y="321880"/>
                </a:lnTo>
                <a:lnTo>
                  <a:pt x="1106752" y="333967"/>
                </a:lnTo>
                <a:lnTo>
                  <a:pt x="10847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69350" y="2402550"/>
            <a:ext cx="1141730" cy="338455"/>
          </a:xfrm>
          <a:custGeom>
            <a:avLst/>
            <a:gdLst/>
            <a:ahLst/>
            <a:cxnLst/>
            <a:rect l="l" t="t" r="r" b="b"/>
            <a:pathLst>
              <a:path w="1141729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084798" y="0"/>
                </a:lnTo>
                <a:lnTo>
                  <a:pt x="1124680" y="16519"/>
                </a:lnTo>
                <a:lnTo>
                  <a:pt x="1141199" y="56401"/>
                </a:lnTo>
                <a:lnTo>
                  <a:pt x="1141199" y="281998"/>
                </a:lnTo>
                <a:lnTo>
                  <a:pt x="1136767" y="303952"/>
                </a:lnTo>
                <a:lnTo>
                  <a:pt x="1124680" y="321880"/>
                </a:lnTo>
                <a:lnTo>
                  <a:pt x="1106752" y="333967"/>
                </a:lnTo>
                <a:lnTo>
                  <a:pt x="10847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4327753" y="2427097"/>
            <a:ext cx="52387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σπίτι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055825" y="74375"/>
            <a:ext cx="1859280" cy="477520"/>
          </a:xfrm>
          <a:custGeom>
            <a:avLst/>
            <a:gdLst/>
            <a:ahLst/>
            <a:cxnLst/>
            <a:rect l="l" t="t" r="r" b="b"/>
            <a:pathLst>
              <a:path w="1859279" h="477520">
                <a:moveTo>
                  <a:pt x="1779598" y="476999"/>
                </a:moveTo>
                <a:lnTo>
                  <a:pt x="79501" y="476999"/>
                </a:lnTo>
                <a:lnTo>
                  <a:pt x="48555" y="470752"/>
                </a:lnTo>
                <a:lnTo>
                  <a:pt x="23285" y="453714"/>
                </a:lnTo>
                <a:lnTo>
                  <a:pt x="6247" y="428443"/>
                </a:lnTo>
                <a:lnTo>
                  <a:pt x="0" y="397498"/>
                </a:lnTo>
                <a:lnTo>
                  <a:pt x="0" y="79501"/>
                </a:lnTo>
                <a:lnTo>
                  <a:pt x="6247" y="48555"/>
                </a:lnTo>
                <a:lnTo>
                  <a:pt x="23285" y="23285"/>
                </a:lnTo>
                <a:lnTo>
                  <a:pt x="48555" y="6247"/>
                </a:lnTo>
                <a:lnTo>
                  <a:pt x="79501" y="0"/>
                </a:lnTo>
                <a:lnTo>
                  <a:pt x="1779598" y="0"/>
                </a:lnTo>
                <a:lnTo>
                  <a:pt x="1823706" y="13357"/>
                </a:lnTo>
                <a:lnTo>
                  <a:pt x="1853048" y="49077"/>
                </a:lnTo>
                <a:lnTo>
                  <a:pt x="1859099" y="79501"/>
                </a:lnTo>
                <a:lnTo>
                  <a:pt x="1859099" y="397498"/>
                </a:lnTo>
                <a:lnTo>
                  <a:pt x="1852852" y="428443"/>
                </a:lnTo>
                <a:lnTo>
                  <a:pt x="1835814" y="453714"/>
                </a:lnTo>
                <a:lnTo>
                  <a:pt x="1810544" y="470752"/>
                </a:lnTo>
                <a:lnTo>
                  <a:pt x="1779598" y="476999"/>
                </a:lnTo>
                <a:close/>
              </a:path>
            </a:pathLst>
          </a:custGeom>
          <a:solidFill>
            <a:srgbClr val="4A86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055825" y="74375"/>
            <a:ext cx="1859280" cy="477520"/>
          </a:xfrm>
          <a:custGeom>
            <a:avLst/>
            <a:gdLst/>
            <a:ahLst/>
            <a:cxnLst/>
            <a:rect l="l" t="t" r="r" b="b"/>
            <a:pathLst>
              <a:path w="1859279" h="477520">
                <a:moveTo>
                  <a:pt x="0" y="79501"/>
                </a:moveTo>
                <a:lnTo>
                  <a:pt x="6247" y="48555"/>
                </a:lnTo>
                <a:lnTo>
                  <a:pt x="23285" y="23285"/>
                </a:lnTo>
                <a:lnTo>
                  <a:pt x="48555" y="6247"/>
                </a:lnTo>
                <a:lnTo>
                  <a:pt x="79501" y="0"/>
                </a:lnTo>
                <a:lnTo>
                  <a:pt x="1779598" y="0"/>
                </a:lnTo>
                <a:lnTo>
                  <a:pt x="1823706" y="13357"/>
                </a:lnTo>
                <a:lnTo>
                  <a:pt x="1853048" y="49077"/>
                </a:lnTo>
                <a:lnTo>
                  <a:pt x="1859099" y="79501"/>
                </a:lnTo>
                <a:lnTo>
                  <a:pt x="1859099" y="397498"/>
                </a:lnTo>
                <a:lnTo>
                  <a:pt x="1852852" y="428443"/>
                </a:lnTo>
                <a:lnTo>
                  <a:pt x="1835814" y="453714"/>
                </a:lnTo>
                <a:lnTo>
                  <a:pt x="1810544" y="470752"/>
                </a:lnTo>
                <a:lnTo>
                  <a:pt x="1779598" y="476999"/>
                </a:lnTo>
                <a:lnTo>
                  <a:pt x="79501" y="476999"/>
                </a:lnTo>
                <a:lnTo>
                  <a:pt x="48555" y="470752"/>
                </a:lnTo>
                <a:lnTo>
                  <a:pt x="23285" y="453714"/>
                </a:lnTo>
                <a:lnTo>
                  <a:pt x="6247" y="428443"/>
                </a:lnTo>
                <a:lnTo>
                  <a:pt x="0" y="397498"/>
                </a:lnTo>
                <a:lnTo>
                  <a:pt x="0" y="795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308532" y="147647"/>
            <a:ext cx="135255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20" dirty="0">
                <a:latin typeface="Arial"/>
                <a:cs typeface="Arial"/>
              </a:rPr>
              <a:t>ΠΟΥ</a:t>
            </a:r>
            <a:r>
              <a:rPr sz="1900" b="1" spc="-80" dirty="0">
                <a:latin typeface="Arial"/>
                <a:cs typeface="Arial"/>
              </a:rPr>
              <a:t> </a:t>
            </a:r>
            <a:r>
              <a:rPr sz="1900" b="1" spc="-25" dirty="0">
                <a:latin typeface="Arial"/>
                <a:cs typeface="Arial"/>
              </a:rPr>
              <a:t>ζούσε;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8303" y="841649"/>
            <a:ext cx="2272350" cy="17486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535312" y="765387"/>
            <a:ext cx="2272325" cy="19011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546800" y="668637"/>
            <a:ext cx="2131999" cy="20946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71374" y="2910150"/>
            <a:ext cx="2082827" cy="16434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8600" y="3304550"/>
            <a:ext cx="2591749" cy="15268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83450" y="2975300"/>
            <a:ext cx="1977103" cy="19786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243050" y="108198"/>
            <a:ext cx="4831715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Διάλεξε </a:t>
            </a:r>
            <a:r>
              <a:rPr spc="-20" dirty="0"/>
              <a:t>τον </a:t>
            </a:r>
            <a:r>
              <a:rPr spc="-30" dirty="0"/>
              <a:t>τόπο όπου </a:t>
            </a:r>
            <a:r>
              <a:rPr spc="-5" dirty="0"/>
              <a:t>πήγε </a:t>
            </a:r>
            <a:r>
              <a:rPr dirty="0"/>
              <a:t>ο </a:t>
            </a:r>
            <a:r>
              <a:rPr spc="-5" dirty="0"/>
              <a:t>ήρωάς</a:t>
            </a:r>
            <a:r>
              <a:rPr spc="-20" dirty="0"/>
              <a:t> </a:t>
            </a:r>
            <a:r>
              <a:rPr spc="-5" dirty="0"/>
              <a:t>μας</a:t>
            </a:r>
          </a:p>
        </p:txBody>
      </p:sp>
      <p:sp>
        <p:nvSpPr>
          <p:cNvPr id="9" name="object 9"/>
          <p:cNvSpPr/>
          <p:nvPr/>
        </p:nvSpPr>
        <p:spPr>
          <a:xfrm>
            <a:off x="898924" y="25717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8924" y="25717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101042" y="2596296"/>
            <a:ext cx="6845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45" dirty="0">
                <a:latin typeface="Arial"/>
                <a:cs typeface="Arial"/>
              </a:rPr>
              <a:t>ποτ</a:t>
            </a:r>
            <a:r>
              <a:rPr sz="1600" b="1" spc="-5" dirty="0">
                <a:latin typeface="Arial"/>
                <a:cs typeface="Arial"/>
              </a:rPr>
              <a:t>άμι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35924" y="2442774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35924" y="2442774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350615" y="2467322"/>
            <a:ext cx="6419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δάσος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031725" y="2492325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031725" y="2492325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233842" y="2516871"/>
            <a:ext cx="73596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5" dirty="0">
                <a:latin typeface="Arial"/>
                <a:cs typeface="Arial"/>
              </a:rPr>
              <a:t>κ</a:t>
            </a:r>
            <a:r>
              <a:rPr sz="1600" b="1" spc="-5" dirty="0">
                <a:latin typeface="Arial"/>
                <a:cs typeface="Arial"/>
              </a:rPr>
              <a:t>άστρο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77800" y="47021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7800" y="47021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979917" y="4726697"/>
            <a:ext cx="78740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σ</a:t>
            </a:r>
            <a:r>
              <a:rPr sz="1600" b="1" spc="-60" dirty="0">
                <a:latin typeface="Arial"/>
                <a:cs typeface="Arial"/>
              </a:rPr>
              <a:t>χ</a:t>
            </a:r>
            <a:r>
              <a:rPr sz="1600" b="1" spc="-5" dirty="0">
                <a:latin typeface="Arial"/>
                <a:cs typeface="Arial"/>
              </a:rPr>
              <a:t>ολείο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795324" y="4702149"/>
            <a:ext cx="1752600" cy="338455"/>
          </a:xfrm>
          <a:custGeom>
            <a:avLst/>
            <a:gdLst/>
            <a:ahLst/>
            <a:cxnLst/>
            <a:rect l="l" t="t" r="r" b="b"/>
            <a:pathLst>
              <a:path w="1752600" h="338454">
                <a:moveTo>
                  <a:pt x="16958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695898" y="0"/>
                </a:lnTo>
                <a:lnTo>
                  <a:pt x="1735780" y="16519"/>
                </a:lnTo>
                <a:lnTo>
                  <a:pt x="1752299" y="56401"/>
                </a:lnTo>
                <a:lnTo>
                  <a:pt x="1752299" y="281998"/>
                </a:lnTo>
                <a:lnTo>
                  <a:pt x="1747867" y="303952"/>
                </a:lnTo>
                <a:lnTo>
                  <a:pt x="1735780" y="321880"/>
                </a:lnTo>
                <a:lnTo>
                  <a:pt x="1717852" y="333967"/>
                </a:lnTo>
                <a:lnTo>
                  <a:pt x="16958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795324" y="4702149"/>
            <a:ext cx="1752600" cy="338455"/>
          </a:xfrm>
          <a:custGeom>
            <a:avLst/>
            <a:gdLst/>
            <a:ahLst/>
            <a:cxnLst/>
            <a:rect l="l" t="t" r="r" b="b"/>
            <a:pathLst>
              <a:path w="175260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695898" y="0"/>
                </a:lnTo>
                <a:lnTo>
                  <a:pt x="1735780" y="16519"/>
                </a:lnTo>
                <a:lnTo>
                  <a:pt x="1752299" y="56401"/>
                </a:lnTo>
                <a:lnTo>
                  <a:pt x="1752299" y="281998"/>
                </a:lnTo>
                <a:lnTo>
                  <a:pt x="1747867" y="303952"/>
                </a:lnTo>
                <a:lnTo>
                  <a:pt x="1735780" y="321880"/>
                </a:lnTo>
                <a:lnTo>
                  <a:pt x="1717852" y="333967"/>
                </a:lnTo>
                <a:lnTo>
                  <a:pt x="16958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941155" y="4726697"/>
            <a:ext cx="13131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latin typeface="Arial"/>
                <a:cs typeface="Arial"/>
              </a:rPr>
              <a:t>παιδική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χαρά</a:t>
            </a:r>
            <a:endParaRPr sz="16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095100" y="4553625"/>
            <a:ext cx="1072515" cy="338455"/>
          </a:xfrm>
          <a:custGeom>
            <a:avLst/>
            <a:gdLst/>
            <a:ahLst/>
            <a:cxnLst/>
            <a:rect l="l" t="t" r="r" b="b"/>
            <a:pathLst>
              <a:path w="1072515" h="338454">
                <a:moveTo>
                  <a:pt x="10160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016099" y="0"/>
                </a:lnTo>
                <a:lnTo>
                  <a:pt x="1055980" y="16519"/>
                </a:lnTo>
                <a:lnTo>
                  <a:pt x="1072499" y="56401"/>
                </a:lnTo>
                <a:lnTo>
                  <a:pt x="1072499" y="281998"/>
                </a:lnTo>
                <a:lnTo>
                  <a:pt x="1068067" y="303952"/>
                </a:lnTo>
                <a:lnTo>
                  <a:pt x="1055980" y="321880"/>
                </a:lnTo>
                <a:lnTo>
                  <a:pt x="1038052" y="333967"/>
                </a:lnTo>
                <a:lnTo>
                  <a:pt x="10160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95100" y="4553625"/>
            <a:ext cx="1072515" cy="338455"/>
          </a:xfrm>
          <a:custGeom>
            <a:avLst/>
            <a:gdLst/>
            <a:ahLst/>
            <a:cxnLst/>
            <a:rect l="l" t="t" r="r" b="b"/>
            <a:pathLst>
              <a:path w="1072515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016099" y="0"/>
                </a:lnTo>
                <a:lnTo>
                  <a:pt x="1055980" y="16519"/>
                </a:lnTo>
                <a:lnTo>
                  <a:pt x="1072499" y="56401"/>
                </a:lnTo>
                <a:lnTo>
                  <a:pt x="1072499" y="281998"/>
                </a:lnTo>
                <a:lnTo>
                  <a:pt x="1068067" y="303952"/>
                </a:lnTo>
                <a:lnTo>
                  <a:pt x="1055980" y="321880"/>
                </a:lnTo>
                <a:lnTo>
                  <a:pt x="1038052" y="333967"/>
                </a:lnTo>
                <a:lnTo>
                  <a:pt x="10160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7297217" y="4578172"/>
            <a:ext cx="56769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ε</a:t>
            </a:r>
            <a:r>
              <a:rPr sz="1600" b="1" spc="-25" dirty="0">
                <a:latin typeface="Arial"/>
                <a:cs typeface="Arial"/>
              </a:rPr>
              <a:t>ξ</a:t>
            </a:r>
            <a:r>
              <a:rPr sz="1600" b="1" spc="-60" dirty="0">
                <a:latin typeface="Arial"/>
                <a:cs typeface="Arial"/>
              </a:rPr>
              <a:t>ο</a:t>
            </a:r>
            <a:r>
              <a:rPr sz="1600" b="1" spc="-5" dirty="0">
                <a:latin typeface="Arial"/>
                <a:cs typeface="Arial"/>
              </a:rPr>
              <a:t>χή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1874" y="74375"/>
            <a:ext cx="2132330" cy="594360"/>
          </a:xfrm>
          <a:custGeom>
            <a:avLst/>
            <a:gdLst/>
            <a:ahLst/>
            <a:cxnLst/>
            <a:rect l="l" t="t" r="r" b="b"/>
            <a:pathLst>
              <a:path w="2132330" h="594360">
                <a:moveTo>
                  <a:pt x="2033047" y="594299"/>
                </a:moveTo>
                <a:lnTo>
                  <a:pt x="99051" y="594299"/>
                </a:lnTo>
                <a:lnTo>
                  <a:pt x="60496" y="586516"/>
                </a:lnTo>
                <a:lnTo>
                  <a:pt x="29011" y="565288"/>
                </a:lnTo>
                <a:lnTo>
                  <a:pt x="7783" y="533803"/>
                </a:lnTo>
                <a:lnTo>
                  <a:pt x="0" y="495247"/>
                </a:lnTo>
                <a:lnTo>
                  <a:pt x="0" y="99051"/>
                </a:lnTo>
                <a:lnTo>
                  <a:pt x="7783" y="60496"/>
                </a:lnTo>
                <a:lnTo>
                  <a:pt x="29011" y="29011"/>
                </a:lnTo>
                <a:lnTo>
                  <a:pt x="60496" y="7783"/>
                </a:lnTo>
                <a:lnTo>
                  <a:pt x="99051" y="0"/>
                </a:lnTo>
                <a:lnTo>
                  <a:pt x="2033047" y="0"/>
                </a:lnTo>
                <a:lnTo>
                  <a:pt x="2070953" y="7539"/>
                </a:lnTo>
                <a:lnTo>
                  <a:pt x="2103088" y="29011"/>
                </a:lnTo>
                <a:lnTo>
                  <a:pt x="2124560" y="61146"/>
                </a:lnTo>
                <a:lnTo>
                  <a:pt x="2132099" y="99051"/>
                </a:lnTo>
                <a:lnTo>
                  <a:pt x="2132099" y="495247"/>
                </a:lnTo>
                <a:lnTo>
                  <a:pt x="2124315" y="533803"/>
                </a:lnTo>
                <a:lnTo>
                  <a:pt x="2103088" y="565288"/>
                </a:lnTo>
                <a:lnTo>
                  <a:pt x="2071603" y="586516"/>
                </a:lnTo>
                <a:lnTo>
                  <a:pt x="2033047" y="59429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874" y="74375"/>
            <a:ext cx="2132330" cy="594360"/>
          </a:xfrm>
          <a:custGeom>
            <a:avLst/>
            <a:gdLst/>
            <a:ahLst/>
            <a:cxnLst/>
            <a:rect l="l" t="t" r="r" b="b"/>
            <a:pathLst>
              <a:path w="2132330" h="594360">
                <a:moveTo>
                  <a:pt x="0" y="99051"/>
                </a:moveTo>
                <a:lnTo>
                  <a:pt x="7783" y="60496"/>
                </a:lnTo>
                <a:lnTo>
                  <a:pt x="29011" y="29011"/>
                </a:lnTo>
                <a:lnTo>
                  <a:pt x="60496" y="7783"/>
                </a:lnTo>
                <a:lnTo>
                  <a:pt x="99051" y="0"/>
                </a:lnTo>
                <a:lnTo>
                  <a:pt x="2033047" y="0"/>
                </a:lnTo>
                <a:lnTo>
                  <a:pt x="2070953" y="7539"/>
                </a:lnTo>
                <a:lnTo>
                  <a:pt x="2103088" y="29011"/>
                </a:lnTo>
                <a:lnTo>
                  <a:pt x="2124560" y="61146"/>
                </a:lnTo>
                <a:lnTo>
                  <a:pt x="2132099" y="99051"/>
                </a:lnTo>
                <a:lnTo>
                  <a:pt x="2132099" y="495247"/>
                </a:lnTo>
                <a:lnTo>
                  <a:pt x="2124316" y="533803"/>
                </a:lnTo>
                <a:lnTo>
                  <a:pt x="2103088" y="565288"/>
                </a:lnTo>
                <a:lnTo>
                  <a:pt x="2071603" y="586516"/>
                </a:lnTo>
                <a:lnTo>
                  <a:pt x="2033047" y="594299"/>
                </a:lnTo>
                <a:lnTo>
                  <a:pt x="99051" y="594299"/>
                </a:lnTo>
                <a:lnTo>
                  <a:pt x="60496" y="586516"/>
                </a:lnTo>
                <a:lnTo>
                  <a:pt x="29011" y="565288"/>
                </a:lnTo>
                <a:lnTo>
                  <a:pt x="7783" y="533803"/>
                </a:lnTo>
                <a:lnTo>
                  <a:pt x="0" y="495247"/>
                </a:lnTo>
                <a:lnTo>
                  <a:pt x="0" y="9905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73911" y="206297"/>
            <a:ext cx="187325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15" dirty="0">
                <a:latin typeface="Arial"/>
                <a:cs typeface="Arial"/>
              </a:rPr>
              <a:t>ΤΟΠΟΣ</a:t>
            </a:r>
            <a:r>
              <a:rPr sz="1900" b="1" spc="-130" dirty="0">
                <a:latin typeface="Arial"/>
                <a:cs typeface="Arial"/>
              </a:rPr>
              <a:t> </a:t>
            </a:r>
            <a:r>
              <a:rPr sz="1900" b="1" spc="-30" dirty="0">
                <a:latin typeface="Arial"/>
                <a:cs typeface="Arial"/>
              </a:rPr>
              <a:t>ΔΡΑΣΗΣ</a:t>
            </a:r>
            <a:endParaRPr sz="19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256225" y="74375"/>
            <a:ext cx="1584325" cy="594360"/>
          </a:xfrm>
          <a:custGeom>
            <a:avLst/>
            <a:gdLst/>
            <a:ahLst/>
            <a:cxnLst/>
            <a:rect l="l" t="t" r="r" b="b"/>
            <a:pathLst>
              <a:path w="1584325" h="594360">
                <a:moveTo>
                  <a:pt x="1484647" y="594299"/>
                </a:moveTo>
                <a:lnTo>
                  <a:pt x="99052" y="594299"/>
                </a:lnTo>
                <a:lnTo>
                  <a:pt x="60496" y="586516"/>
                </a:lnTo>
                <a:lnTo>
                  <a:pt x="29011" y="565288"/>
                </a:lnTo>
                <a:lnTo>
                  <a:pt x="7783" y="533803"/>
                </a:lnTo>
                <a:lnTo>
                  <a:pt x="0" y="495247"/>
                </a:lnTo>
                <a:lnTo>
                  <a:pt x="0" y="99051"/>
                </a:lnTo>
                <a:lnTo>
                  <a:pt x="7783" y="60496"/>
                </a:lnTo>
                <a:lnTo>
                  <a:pt x="29011" y="29011"/>
                </a:lnTo>
                <a:lnTo>
                  <a:pt x="60496" y="7783"/>
                </a:lnTo>
                <a:lnTo>
                  <a:pt x="99052" y="0"/>
                </a:lnTo>
                <a:lnTo>
                  <a:pt x="1484647" y="0"/>
                </a:lnTo>
                <a:lnTo>
                  <a:pt x="1522553" y="7539"/>
                </a:lnTo>
                <a:lnTo>
                  <a:pt x="1554688" y="29011"/>
                </a:lnTo>
                <a:lnTo>
                  <a:pt x="1576160" y="61146"/>
                </a:lnTo>
                <a:lnTo>
                  <a:pt x="1583699" y="99051"/>
                </a:lnTo>
                <a:lnTo>
                  <a:pt x="1583699" y="495247"/>
                </a:lnTo>
                <a:lnTo>
                  <a:pt x="1575915" y="533803"/>
                </a:lnTo>
                <a:lnTo>
                  <a:pt x="1554688" y="565288"/>
                </a:lnTo>
                <a:lnTo>
                  <a:pt x="1523203" y="586516"/>
                </a:lnTo>
                <a:lnTo>
                  <a:pt x="1484647" y="594299"/>
                </a:lnTo>
                <a:close/>
              </a:path>
            </a:pathLst>
          </a:custGeom>
          <a:solidFill>
            <a:srgbClr val="00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256225" y="74375"/>
            <a:ext cx="1584325" cy="594360"/>
          </a:xfrm>
          <a:custGeom>
            <a:avLst/>
            <a:gdLst/>
            <a:ahLst/>
            <a:cxnLst/>
            <a:rect l="l" t="t" r="r" b="b"/>
            <a:pathLst>
              <a:path w="1584325" h="594360">
                <a:moveTo>
                  <a:pt x="0" y="99051"/>
                </a:moveTo>
                <a:lnTo>
                  <a:pt x="7783" y="60496"/>
                </a:lnTo>
                <a:lnTo>
                  <a:pt x="29011" y="29011"/>
                </a:lnTo>
                <a:lnTo>
                  <a:pt x="60496" y="7783"/>
                </a:lnTo>
                <a:lnTo>
                  <a:pt x="99052" y="0"/>
                </a:lnTo>
                <a:lnTo>
                  <a:pt x="1484647" y="0"/>
                </a:lnTo>
                <a:lnTo>
                  <a:pt x="1522553" y="7539"/>
                </a:lnTo>
                <a:lnTo>
                  <a:pt x="1554688" y="29011"/>
                </a:lnTo>
                <a:lnTo>
                  <a:pt x="1576160" y="61146"/>
                </a:lnTo>
                <a:lnTo>
                  <a:pt x="1583699" y="99051"/>
                </a:lnTo>
                <a:lnTo>
                  <a:pt x="1583699" y="495247"/>
                </a:lnTo>
                <a:lnTo>
                  <a:pt x="1575916" y="533803"/>
                </a:lnTo>
                <a:lnTo>
                  <a:pt x="1554688" y="565288"/>
                </a:lnTo>
                <a:lnTo>
                  <a:pt x="1523203" y="586516"/>
                </a:lnTo>
                <a:lnTo>
                  <a:pt x="1484647" y="594299"/>
                </a:lnTo>
                <a:lnTo>
                  <a:pt x="99052" y="594299"/>
                </a:lnTo>
                <a:lnTo>
                  <a:pt x="60496" y="586516"/>
                </a:lnTo>
                <a:lnTo>
                  <a:pt x="29011" y="565288"/>
                </a:lnTo>
                <a:lnTo>
                  <a:pt x="7783" y="533803"/>
                </a:lnTo>
                <a:lnTo>
                  <a:pt x="0" y="495247"/>
                </a:lnTo>
                <a:lnTo>
                  <a:pt x="0" y="9905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7358261" y="206297"/>
            <a:ext cx="126873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20" dirty="0">
                <a:latin typeface="Arial"/>
                <a:cs typeface="Arial"/>
              </a:rPr>
              <a:t>ΠΟΥ</a:t>
            </a:r>
            <a:r>
              <a:rPr sz="1900" b="1" spc="-90" dirty="0">
                <a:latin typeface="Arial"/>
                <a:cs typeface="Arial"/>
              </a:rPr>
              <a:t> </a:t>
            </a:r>
            <a:r>
              <a:rPr sz="1900" b="1" spc="-5" dirty="0">
                <a:latin typeface="Arial"/>
                <a:cs typeface="Arial"/>
              </a:rPr>
              <a:t>πήγε;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450" y="668175"/>
            <a:ext cx="1829850" cy="2277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68175" y="1336227"/>
            <a:ext cx="1980647" cy="1045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42925" y="1045046"/>
            <a:ext cx="1271099" cy="20297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7650" y="3260175"/>
            <a:ext cx="1918199" cy="16688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85226" y="3013700"/>
            <a:ext cx="2362449" cy="17659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72000" y="954475"/>
            <a:ext cx="2120274" cy="21202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142107" y="137748"/>
            <a:ext cx="467868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52475" marR="5080" indent="-740410">
              <a:lnSpc>
                <a:spcPct val="100000"/>
              </a:lnSpc>
              <a:spcBef>
                <a:spcPts val="100"/>
              </a:spcBef>
            </a:pPr>
            <a:r>
              <a:rPr sz="1900" b="1" spc="-5" dirty="0">
                <a:latin typeface="Arial"/>
                <a:cs typeface="Arial"/>
              </a:rPr>
              <a:t>Διάλεξε την </a:t>
            </a:r>
            <a:r>
              <a:rPr sz="1900" b="1" spc="-15" dirty="0">
                <a:latin typeface="Arial"/>
                <a:cs typeface="Arial"/>
              </a:rPr>
              <a:t>εικόνα </a:t>
            </a:r>
            <a:r>
              <a:rPr sz="1900" b="1" spc="-20" dirty="0">
                <a:latin typeface="Arial"/>
                <a:cs typeface="Arial"/>
              </a:rPr>
              <a:t>που </a:t>
            </a:r>
            <a:r>
              <a:rPr sz="1900" b="1" spc="-5" dirty="0">
                <a:latin typeface="Arial"/>
                <a:cs typeface="Arial"/>
              </a:rPr>
              <a:t>θα </a:t>
            </a:r>
            <a:r>
              <a:rPr sz="1900" b="1" spc="-15" dirty="0">
                <a:latin typeface="Arial"/>
                <a:cs typeface="Arial"/>
              </a:rPr>
              <a:t>αποτελέσει </a:t>
            </a:r>
            <a:r>
              <a:rPr sz="1900" b="1" spc="-30" dirty="0">
                <a:latin typeface="Arial"/>
                <a:cs typeface="Arial"/>
              </a:rPr>
              <a:t>το  </a:t>
            </a:r>
            <a:r>
              <a:rPr sz="1900" b="1" spc="-5" dirty="0">
                <a:latin typeface="Arial"/>
                <a:cs typeface="Arial"/>
              </a:rPr>
              <a:t>πρόβλημα της </a:t>
            </a:r>
            <a:r>
              <a:rPr sz="1900" b="1" spc="-15" dirty="0">
                <a:latin typeface="Arial"/>
                <a:cs typeface="Arial"/>
              </a:rPr>
              <a:t>ιστορίας</a:t>
            </a:r>
            <a:r>
              <a:rPr sz="1900" b="1" spc="-20" dirty="0">
                <a:latin typeface="Arial"/>
                <a:cs typeface="Arial"/>
              </a:rPr>
              <a:t> </a:t>
            </a:r>
            <a:r>
              <a:rPr sz="1900" b="1" spc="-5" dirty="0">
                <a:latin typeface="Arial"/>
                <a:cs typeface="Arial"/>
              </a:rPr>
              <a:t>μας</a:t>
            </a:r>
            <a:endParaRPr sz="19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71200" y="3312774"/>
            <a:ext cx="2481300" cy="15636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7649" y="27824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7649" y="27824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69767" y="2806997"/>
            <a:ext cx="84645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μάγισσα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526225" y="2302749"/>
            <a:ext cx="1623060" cy="338455"/>
          </a:xfrm>
          <a:custGeom>
            <a:avLst/>
            <a:gdLst/>
            <a:ahLst/>
            <a:cxnLst/>
            <a:rect l="l" t="t" r="r" b="b"/>
            <a:pathLst>
              <a:path w="1623060" h="338455">
                <a:moveTo>
                  <a:pt x="15662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566298" y="0"/>
                </a:lnTo>
                <a:lnTo>
                  <a:pt x="1606180" y="16519"/>
                </a:lnTo>
                <a:lnTo>
                  <a:pt x="1622699" y="56401"/>
                </a:lnTo>
                <a:lnTo>
                  <a:pt x="1622699" y="281998"/>
                </a:lnTo>
                <a:lnTo>
                  <a:pt x="1618267" y="303952"/>
                </a:lnTo>
                <a:lnTo>
                  <a:pt x="1606180" y="321880"/>
                </a:lnTo>
                <a:lnTo>
                  <a:pt x="1588252" y="333967"/>
                </a:lnTo>
                <a:lnTo>
                  <a:pt x="15662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26225" y="2302749"/>
            <a:ext cx="1623060" cy="338455"/>
          </a:xfrm>
          <a:custGeom>
            <a:avLst/>
            <a:gdLst/>
            <a:ahLst/>
            <a:cxnLst/>
            <a:rect l="l" t="t" r="r" b="b"/>
            <a:pathLst>
              <a:path w="162306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566298" y="0"/>
                </a:lnTo>
                <a:lnTo>
                  <a:pt x="1606180" y="16519"/>
                </a:lnTo>
                <a:lnTo>
                  <a:pt x="1622699" y="56401"/>
                </a:lnTo>
                <a:lnTo>
                  <a:pt x="1622699" y="281998"/>
                </a:lnTo>
                <a:lnTo>
                  <a:pt x="1618267" y="303952"/>
                </a:lnTo>
                <a:lnTo>
                  <a:pt x="1606180" y="321880"/>
                </a:lnTo>
                <a:lnTo>
                  <a:pt x="1588252" y="333967"/>
                </a:lnTo>
                <a:lnTo>
                  <a:pt x="15662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728341" y="2327297"/>
            <a:ext cx="123444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5" dirty="0">
                <a:latin typeface="Arial"/>
                <a:cs typeface="Arial"/>
              </a:rPr>
              <a:t>κροκόδειλος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862750" y="27824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862750" y="27824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064867" y="2806997"/>
            <a:ext cx="61722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μάγος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518749" y="2946025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518749" y="2946025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720867" y="2970572"/>
            <a:ext cx="90424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πειρατής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91200" y="4693425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91200" y="4693425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993317" y="4717972"/>
            <a:ext cx="95440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5" dirty="0">
                <a:latin typeface="Arial"/>
                <a:cs typeface="Arial"/>
              </a:rPr>
              <a:t>βάτραχος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010124" y="4436824"/>
            <a:ext cx="1918335" cy="338455"/>
          </a:xfrm>
          <a:custGeom>
            <a:avLst/>
            <a:gdLst/>
            <a:ahLst/>
            <a:cxnLst/>
            <a:rect l="l" t="t" r="r" b="b"/>
            <a:pathLst>
              <a:path w="1918335" h="338454">
                <a:moveTo>
                  <a:pt x="18617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861798" y="0"/>
                </a:lnTo>
                <a:lnTo>
                  <a:pt x="1901680" y="16519"/>
                </a:lnTo>
                <a:lnTo>
                  <a:pt x="1918199" y="56401"/>
                </a:lnTo>
                <a:lnTo>
                  <a:pt x="1918199" y="281998"/>
                </a:lnTo>
                <a:lnTo>
                  <a:pt x="1913767" y="303952"/>
                </a:lnTo>
                <a:lnTo>
                  <a:pt x="1901680" y="321880"/>
                </a:lnTo>
                <a:lnTo>
                  <a:pt x="1883752" y="333967"/>
                </a:lnTo>
                <a:lnTo>
                  <a:pt x="18617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10124" y="4436824"/>
            <a:ext cx="1918335" cy="338455"/>
          </a:xfrm>
          <a:custGeom>
            <a:avLst/>
            <a:gdLst/>
            <a:ahLst/>
            <a:cxnLst/>
            <a:rect l="l" t="t" r="r" b="b"/>
            <a:pathLst>
              <a:path w="1918335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861798" y="0"/>
                </a:lnTo>
                <a:lnTo>
                  <a:pt x="1901680" y="16519"/>
                </a:lnTo>
                <a:lnTo>
                  <a:pt x="1918199" y="56401"/>
                </a:lnTo>
                <a:lnTo>
                  <a:pt x="1918199" y="281998"/>
                </a:lnTo>
                <a:lnTo>
                  <a:pt x="1913767" y="303952"/>
                </a:lnTo>
                <a:lnTo>
                  <a:pt x="1901680" y="321880"/>
                </a:lnTo>
                <a:lnTo>
                  <a:pt x="1883752" y="333967"/>
                </a:lnTo>
                <a:lnTo>
                  <a:pt x="18617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212242" y="4461372"/>
            <a:ext cx="145288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δυνατός</a:t>
            </a:r>
            <a:r>
              <a:rPr sz="1600" b="1" spc="-8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αέρας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330900" y="459060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9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330900" y="459060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533017" y="4615146"/>
            <a:ext cx="7353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δρά</a:t>
            </a:r>
            <a:r>
              <a:rPr sz="1600" b="1" spc="-55" dirty="0">
                <a:latin typeface="Arial"/>
                <a:cs typeface="Arial"/>
              </a:rPr>
              <a:t>κ</a:t>
            </a:r>
            <a:r>
              <a:rPr sz="1600" b="1" spc="-5" dirty="0">
                <a:latin typeface="Arial"/>
                <a:cs typeface="Arial"/>
              </a:rPr>
              <a:t>ος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35474" y="74375"/>
            <a:ext cx="1661160" cy="593725"/>
          </a:xfrm>
          <a:custGeom>
            <a:avLst/>
            <a:gdLst/>
            <a:ahLst/>
            <a:cxnLst/>
            <a:rect l="l" t="t" r="r" b="b"/>
            <a:pathLst>
              <a:path w="1661160" h="593725">
                <a:moveTo>
                  <a:pt x="1561847" y="593699"/>
                </a:moveTo>
                <a:lnTo>
                  <a:pt x="98951" y="593699"/>
                </a:lnTo>
                <a:lnTo>
                  <a:pt x="60435" y="585923"/>
                </a:lnTo>
                <a:lnTo>
                  <a:pt x="28982" y="564717"/>
                </a:lnTo>
                <a:lnTo>
                  <a:pt x="7776" y="533264"/>
                </a:lnTo>
                <a:lnTo>
                  <a:pt x="0" y="494747"/>
                </a:lnTo>
                <a:lnTo>
                  <a:pt x="0" y="98951"/>
                </a:lnTo>
                <a:lnTo>
                  <a:pt x="7776" y="60435"/>
                </a:lnTo>
                <a:lnTo>
                  <a:pt x="28982" y="28982"/>
                </a:lnTo>
                <a:lnTo>
                  <a:pt x="60435" y="7776"/>
                </a:lnTo>
                <a:lnTo>
                  <a:pt x="98951" y="0"/>
                </a:lnTo>
                <a:lnTo>
                  <a:pt x="1561847" y="0"/>
                </a:lnTo>
                <a:lnTo>
                  <a:pt x="1599715" y="7532"/>
                </a:lnTo>
                <a:lnTo>
                  <a:pt x="1631817" y="28982"/>
                </a:lnTo>
                <a:lnTo>
                  <a:pt x="1653267" y="61084"/>
                </a:lnTo>
                <a:lnTo>
                  <a:pt x="1660799" y="98951"/>
                </a:lnTo>
                <a:lnTo>
                  <a:pt x="1660799" y="494747"/>
                </a:lnTo>
                <a:lnTo>
                  <a:pt x="1653023" y="533264"/>
                </a:lnTo>
                <a:lnTo>
                  <a:pt x="1631817" y="564717"/>
                </a:lnTo>
                <a:lnTo>
                  <a:pt x="1600364" y="585923"/>
                </a:lnTo>
                <a:lnTo>
                  <a:pt x="1561847" y="59369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35474" y="74375"/>
            <a:ext cx="1661160" cy="593725"/>
          </a:xfrm>
          <a:custGeom>
            <a:avLst/>
            <a:gdLst/>
            <a:ahLst/>
            <a:cxnLst/>
            <a:rect l="l" t="t" r="r" b="b"/>
            <a:pathLst>
              <a:path w="1661160" h="593725">
                <a:moveTo>
                  <a:pt x="0" y="98951"/>
                </a:moveTo>
                <a:lnTo>
                  <a:pt x="7776" y="60435"/>
                </a:lnTo>
                <a:lnTo>
                  <a:pt x="28982" y="28982"/>
                </a:lnTo>
                <a:lnTo>
                  <a:pt x="60435" y="7776"/>
                </a:lnTo>
                <a:lnTo>
                  <a:pt x="98951" y="0"/>
                </a:lnTo>
                <a:lnTo>
                  <a:pt x="1561847" y="0"/>
                </a:lnTo>
                <a:lnTo>
                  <a:pt x="1599715" y="7532"/>
                </a:lnTo>
                <a:lnTo>
                  <a:pt x="1631817" y="28982"/>
                </a:lnTo>
                <a:lnTo>
                  <a:pt x="1653267" y="61084"/>
                </a:lnTo>
                <a:lnTo>
                  <a:pt x="1660799" y="98951"/>
                </a:lnTo>
                <a:lnTo>
                  <a:pt x="1660799" y="494747"/>
                </a:lnTo>
                <a:lnTo>
                  <a:pt x="1653023" y="533264"/>
                </a:lnTo>
                <a:lnTo>
                  <a:pt x="1631817" y="564717"/>
                </a:lnTo>
                <a:lnTo>
                  <a:pt x="1600364" y="585923"/>
                </a:lnTo>
                <a:lnTo>
                  <a:pt x="1561847" y="593699"/>
                </a:lnTo>
                <a:lnTo>
                  <a:pt x="98951" y="593699"/>
                </a:lnTo>
                <a:lnTo>
                  <a:pt x="60435" y="585923"/>
                </a:lnTo>
                <a:lnTo>
                  <a:pt x="28982" y="564717"/>
                </a:lnTo>
                <a:lnTo>
                  <a:pt x="7776" y="533264"/>
                </a:lnTo>
                <a:lnTo>
                  <a:pt x="0" y="494747"/>
                </a:lnTo>
                <a:lnTo>
                  <a:pt x="0" y="9895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349508" y="205997"/>
            <a:ext cx="1433195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5" dirty="0">
                <a:latin typeface="Arial"/>
                <a:cs typeface="Arial"/>
              </a:rPr>
              <a:t>ΠΡΟΒΛΗΜΑ</a:t>
            </a:r>
            <a:endParaRPr sz="19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907200" y="74375"/>
            <a:ext cx="1981200" cy="970915"/>
          </a:xfrm>
          <a:custGeom>
            <a:avLst/>
            <a:gdLst/>
            <a:ahLst/>
            <a:cxnLst/>
            <a:rect l="l" t="t" r="r" b="b"/>
            <a:pathLst>
              <a:path w="1981200" h="970915">
                <a:moveTo>
                  <a:pt x="1818796" y="970799"/>
                </a:moveTo>
                <a:lnTo>
                  <a:pt x="161802" y="970799"/>
                </a:lnTo>
                <a:lnTo>
                  <a:pt x="118789" y="965020"/>
                </a:lnTo>
                <a:lnTo>
                  <a:pt x="80137" y="948709"/>
                </a:lnTo>
                <a:lnTo>
                  <a:pt x="47390" y="923408"/>
                </a:lnTo>
                <a:lnTo>
                  <a:pt x="22090" y="890661"/>
                </a:lnTo>
                <a:lnTo>
                  <a:pt x="5779" y="852010"/>
                </a:lnTo>
                <a:lnTo>
                  <a:pt x="0" y="808996"/>
                </a:lnTo>
                <a:lnTo>
                  <a:pt x="0" y="161803"/>
                </a:lnTo>
                <a:lnTo>
                  <a:pt x="5779" y="118789"/>
                </a:lnTo>
                <a:lnTo>
                  <a:pt x="22090" y="80138"/>
                </a:lnTo>
                <a:lnTo>
                  <a:pt x="47390" y="47391"/>
                </a:lnTo>
                <a:lnTo>
                  <a:pt x="80137" y="22090"/>
                </a:lnTo>
                <a:lnTo>
                  <a:pt x="118789" y="5779"/>
                </a:lnTo>
                <a:lnTo>
                  <a:pt x="161802" y="0"/>
                </a:lnTo>
                <a:lnTo>
                  <a:pt x="1818796" y="0"/>
                </a:lnTo>
                <a:lnTo>
                  <a:pt x="1880716" y="12316"/>
                </a:lnTo>
                <a:lnTo>
                  <a:pt x="1933208" y="47391"/>
                </a:lnTo>
                <a:lnTo>
                  <a:pt x="1968283" y="99883"/>
                </a:lnTo>
                <a:lnTo>
                  <a:pt x="1980599" y="161803"/>
                </a:lnTo>
                <a:lnTo>
                  <a:pt x="1980599" y="808996"/>
                </a:lnTo>
                <a:lnTo>
                  <a:pt x="1974820" y="852010"/>
                </a:lnTo>
                <a:lnTo>
                  <a:pt x="1958509" y="890661"/>
                </a:lnTo>
                <a:lnTo>
                  <a:pt x="1933209" y="923408"/>
                </a:lnTo>
                <a:lnTo>
                  <a:pt x="1900462" y="948709"/>
                </a:lnTo>
                <a:lnTo>
                  <a:pt x="1861810" y="965020"/>
                </a:lnTo>
                <a:lnTo>
                  <a:pt x="1818796" y="970799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907200" y="74375"/>
            <a:ext cx="1981200" cy="970915"/>
          </a:xfrm>
          <a:custGeom>
            <a:avLst/>
            <a:gdLst/>
            <a:ahLst/>
            <a:cxnLst/>
            <a:rect l="l" t="t" r="r" b="b"/>
            <a:pathLst>
              <a:path w="1981200" h="970915">
                <a:moveTo>
                  <a:pt x="0" y="161803"/>
                </a:moveTo>
                <a:lnTo>
                  <a:pt x="5779" y="118789"/>
                </a:lnTo>
                <a:lnTo>
                  <a:pt x="22090" y="80138"/>
                </a:lnTo>
                <a:lnTo>
                  <a:pt x="47390" y="47391"/>
                </a:lnTo>
                <a:lnTo>
                  <a:pt x="80137" y="22090"/>
                </a:lnTo>
                <a:lnTo>
                  <a:pt x="118789" y="5779"/>
                </a:lnTo>
                <a:lnTo>
                  <a:pt x="161802" y="0"/>
                </a:lnTo>
                <a:lnTo>
                  <a:pt x="1818796" y="0"/>
                </a:lnTo>
                <a:lnTo>
                  <a:pt x="1880716" y="12316"/>
                </a:lnTo>
                <a:lnTo>
                  <a:pt x="1933208" y="47391"/>
                </a:lnTo>
                <a:lnTo>
                  <a:pt x="1968283" y="99883"/>
                </a:lnTo>
                <a:lnTo>
                  <a:pt x="1980599" y="161803"/>
                </a:lnTo>
                <a:lnTo>
                  <a:pt x="1980599" y="808996"/>
                </a:lnTo>
                <a:lnTo>
                  <a:pt x="1974820" y="852010"/>
                </a:lnTo>
                <a:lnTo>
                  <a:pt x="1958509" y="890661"/>
                </a:lnTo>
                <a:lnTo>
                  <a:pt x="1933209" y="923408"/>
                </a:lnTo>
                <a:lnTo>
                  <a:pt x="1900462" y="948709"/>
                </a:lnTo>
                <a:lnTo>
                  <a:pt x="1861810" y="965020"/>
                </a:lnTo>
                <a:lnTo>
                  <a:pt x="1818796" y="970799"/>
                </a:lnTo>
                <a:lnTo>
                  <a:pt x="161802" y="970799"/>
                </a:lnTo>
                <a:lnTo>
                  <a:pt x="118789" y="965020"/>
                </a:lnTo>
                <a:lnTo>
                  <a:pt x="80137" y="948709"/>
                </a:lnTo>
                <a:lnTo>
                  <a:pt x="47390" y="923408"/>
                </a:lnTo>
                <a:lnTo>
                  <a:pt x="22090" y="890661"/>
                </a:lnTo>
                <a:lnTo>
                  <a:pt x="5779" y="852010"/>
                </a:lnTo>
                <a:lnTo>
                  <a:pt x="0" y="808996"/>
                </a:lnTo>
                <a:lnTo>
                  <a:pt x="0" y="161803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xfrm>
            <a:off x="7247042" y="108797"/>
            <a:ext cx="1297940" cy="88646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algn="ctr">
              <a:lnSpc>
                <a:spcPts val="2250"/>
              </a:lnSpc>
              <a:spcBef>
                <a:spcPts val="200"/>
              </a:spcBef>
            </a:pPr>
            <a:r>
              <a:rPr spc="-5" dirty="0"/>
              <a:t>ΤΙ </a:t>
            </a:r>
            <a:r>
              <a:rPr spc="-15" dirty="0"/>
              <a:t>έκανε;</a:t>
            </a:r>
            <a:r>
              <a:rPr spc="-95" dirty="0"/>
              <a:t> </a:t>
            </a:r>
            <a:r>
              <a:rPr spc="-5" dirty="0"/>
              <a:t>ΤΙ  </a:t>
            </a:r>
            <a:r>
              <a:rPr spc="-15" dirty="0"/>
              <a:t>έπαθε; </a:t>
            </a:r>
            <a:r>
              <a:rPr spc="-5" dirty="0"/>
              <a:t>ΤΙ  συνέβει;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6400" y="617176"/>
            <a:ext cx="2115699" cy="21156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11900" y="898437"/>
            <a:ext cx="1701749" cy="14209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50" y="2689800"/>
            <a:ext cx="2115700" cy="2115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49680" marR="5080" indent="-9906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Διάλεξε την </a:t>
            </a:r>
            <a:r>
              <a:rPr spc="-15" dirty="0"/>
              <a:t>εικόνα </a:t>
            </a:r>
            <a:r>
              <a:rPr spc="-20" dirty="0"/>
              <a:t>που </a:t>
            </a:r>
            <a:r>
              <a:rPr spc="-5" dirty="0"/>
              <a:t>θα </a:t>
            </a:r>
            <a:r>
              <a:rPr spc="-15" dirty="0"/>
              <a:t>αποτελέσει </a:t>
            </a:r>
            <a:r>
              <a:rPr spc="-5" dirty="0"/>
              <a:t>τη  </a:t>
            </a:r>
            <a:r>
              <a:rPr spc="-10" dirty="0"/>
              <a:t>λύση </a:t>
            </a:r>
            <a:r>
              <a:rPr spc="-20" dirty="0"/>
              <a:t>του</a:t>
            </a:r>
            <a:r>
              <a:rPr spc="-15" dirty="0"/>
              <a:t> </a:t>
            </a:r>
            <a:r>
              <a:rPr spc="-10" dirty="0"/>
              <a:t>προβλήματος</a:t>
            </a:r>
          </a:p>
        </p:txBody>
      </p:sp>
      <p:sp>
        <p:nvSpPr>
          <p:cNvPr id="6" name="object 6"/>
          <p:cNvSpPr/>
          <p:nvPr/>
        </p:nvSpPr>
        <p:spPr>
          <a:xfrm>
            <a:off x="2670251" y="2732849"/>
            <a:ext cx="1783829" cy="20296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883975" y="2818425"/>
            <a:ext cx="1701749" cy="21063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01662" y="46438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01662" y="46438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003779" y="4668397"/>
            <a:ext cx="82423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λιον</a:t>
            </a:r>
            <a:r>
              <a:rPr sz="1600" b="1" spc="-45" dirty="0">
                <a:latin typeface="Arial"/>
                <a:cs typeface="Arial"/>
              </a:rPr>
              <a:t>τ</a:t>
            </a:r>
            <a:r>
              <a:rPr sz="1600" b="1" spc="-5" dirty="0">
                <a:latin typeface="Arial"/>
                <a:cs typeface="Arial"/>
              </a:rPr>
              <a:t>άρι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864762" y="2233349"/>
            <a:ext cx="1407795" cy="338455"/>
          </a:xfrm>
          <a:custGeom>
            <a:avLst/>
            <a:gdLst/>
            <a:ahLst/>
            <a:cxnLst/>
            <a:rect l="l" t="t" r="r" b="b"/>
            <a:pathLst>
              <a:path w="1407795" h="338455">
                <a:moveTo>
                  <a:pt x="13508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350898" y="0"/>
                </a:lnTo>
                <a:lnTo>
                  <a:pt x="1390780" y="16519"/>
                </a:lnTo>
                <a:lnTo>
                  <a:pt x="1407300" y="56401"/>
                </a:lnTo>
                <a:lnTo>
                  <a:pt x="1407300" y="281998"/>
                </a:lnTo>
                <a:lnTo>
                  <a:pt x="1402867" y="303952"/>
                </a:lnTo>
                <a:lnTo>
                  <a:pt x="1390780" y="321880"/>
                </a:lnTo>
                <a:lnTo>
                  <a:pt x="1372852" y="333967"/>
                </a:lnTo>
                <a:lnTo>
                  <a:pt x="13508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864762" y="2233349"/>
            <a:ext cx="1407795" cy="338455"/>
          </a:xfrm>
          <a:custGeom>
            <a:avLst/>
            <a:gdLst/>
            <a:ahLst/>
            <a:cxnLst/>
            <a:rect l="l" t="t" r="r" b="b"/>
            <a:pathLst>
              <a:path w="1407795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350898" y="0"/>
                </a:lnTo>
                <a:lnTo>
                  <a:pt x="1390780" y="16519"/>
                </a:lnTo>
                <a:lnTo>
                  <a:pt x="1407300" y="56401"/>
                </a:lnTo>
                <a:lnTo>
                  <a:pt x="1407300" y="281998"/>
                </a:lnTo>
                <a:lnTo>
                  <a:pt x="1402867" y="303952"/>
                </a:lnTo>
                <a:lnTo>
                  <a:pt x="1390780" y="321880"/>
                </a:lnTo>
                <a:lnTo>
                  <a:pt x="1372852" y="333967"/>
                </a:lnTo>
                <a:lnTo>
                  <a:pt x="13508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066879" y="2257897"/>
            <a:ext cx="94805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δαχτυλίδι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883975" y="235140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83975" y="235140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086092" y="2375947"/>
            <a:ext cx="83883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διαμάντι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25974" y="4467099"/>
            <a:ext cx="1784350" cy="338455"/>
          </a:xfrm>
          <a:custGeom>
            <a:avLst/>
            <a:gdLst/>
            <a:ahLst/>
            <a:cxnLst/>
            <a:rect l="l" t="t" r="r" b="b"/>
            <a:pathLst>
              <a:path w="1784350" h="338454">
                <a:moveTo>
                  <a:pt x="17273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727398" y="0"/>
                </a:lnTo>
                <a:lnTo>
                  <a:pt x="1767280" y="16519"/>
                </a:lnTo>
                <a:lnTo>
                  <a:pt x="1783799" y="56401"/>
                </a:lnTo>
                <a:lnTo>
                  <a:pt x="1783799" y="281998"/>
                </a:lnTo>
                <a:lnTo>
                  <a:pt x="1779367" y="303952"/>
                </a:lnTo>
                <a:lnTo>
                  <a:pt x="1767280" y="321880"/>
                </a:lnTo>
                <a:lnTo>
                  <a:pt x="1749352" y="333967"/>
                </a:lnTo>
                <a:lnTo>
                  <a:pt x="17273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5974" y="4467099"/>
            <a:ext cx="1784350" cy="338455"/>
          </a:xfrm>
          <a:custGeom>
            <a:avLst/>
            <a:gdLst/>
            <a:ahLst/>
            <a:cxnLst/>
            <a:rect l="l" t="t" r="r" b="b"/>
            <a:pathLst>
              <a:path w="178435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727398" y="0"/>
                </a:lnTo>
                <a:lnTo>
                  <a:pt x="1767280" y="16519"/>
                </a:lnTo>
                <a:lnTo>
                  <a:pt x="1783799" y="56401"/>
                </a:lnTo>
                <a:lnTo>
                  <a:pt x="1783799" y="281998"/>
                </a:lnTo>
                <a:lnTo>
                  <a:pt x="1779367" y="303952"/>
                </a:lnTo>
                <a:lnTo>
                  <a:pt x="1767280" y="321880"/>
                </a:lnTo>
                <a:lnTo>
                  <a:pt x="1749352" y="333967"/>
                </a:lnTo>
                <a:lnTo>
                  <a:pt x="17273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28092" y="4491647"/>
            <a:ext cx="138493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5" dirty="0">
                <a:latin typeface="Arial"/>
                <a:cs typeface="Arial"/>
              </a:rPr>
              <a:t>μαγικό</a:t>
            </a:r>
            <a:r>
              <a:rPr sz="1600" b="1" spc="-7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φίλτρο</a:t>
            </a:r>
            <a:endParaRPr sz="16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670249" y="46438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70249" y="46438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872367" y="4668397"/>
            <a:ext cx="83185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5" dirty="0">
                <a:latin typeface="Arial"/>
                <a:cs typeface="Arial"/>
              </a:rPr>
              <a:t>ιππότης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933075" y="458639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1214699" y="338399"/>
                </a:move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33075" y="458639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4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0" y="0"/>
                </a:lnTo>
                <a:lnTo>
                  <a:pt x="1214699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9" y="338399"/>
                </a:lnTo>
                <a:lnTo>
                  <a:pt x="56400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135192" y="4610947"/>
            <a:ext cx="78994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νεράιδα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5150" y="96949"/>
            <a:ext cx="2213610" cy="769620"/>
          </a:xfrm>
          <a:custGeom>
            <a:avLst/>
            <a:gdLst/>
            <a:ahLst/>
            <a:cxnLst/>
            <a:rect l="l" t="t" r="r" b="b"/>
            <a:pathLst>
              <a:path w="2213610" h="769619">
                <a:moveTo>
                  <a:pt x="2084847" y="769499"/>
                </a:moveTo>
                <a:lnTo>
                  <a:pt x="128252" y="769499"/>
                </a:lnTo>
                <a:lnTo>
                  <a:pt x="78330" y="759421"/>
                </a:lnTo>
                <a:lnTo>
                  <a:pt x="37564" y="731935"/>
                </a:lnTo>
                <a:lnTo>
                  <a:pt x="10078" y="691169"/>
                </a:lnTo>
                <a:lnTo>
                  <a:pt x="0" y="641247"/>
                </a:lnTo>
                <a:lnTo>
                  <a:pt x="0" y="128252"/>
                </a:lnTo>
                <a:lnTo>
                  <a:pt x="10078" y="78330"/>
                </a:lnTo>
                <a:lnTo>
                  <a:pt x="37564" y="37564"/>
                </a:lnTo>
                <a:lnTo>
                  <a:pt x="78330" y="10078"/>
                </a:lnTo>
                <a:lnTo>
                  <a:pt x="128252" y="0"/>
                </a:lnTo>
                <a:lnTo>
                  <a:pt x="2084847" y="0"/>
                </a:lnTo>
                <a:lnTo>
                  <a:pt x="2133927" y="9762"/>
                </a:lnTo>
                <a:lnTo>
                  <a:pt x="2175535" y="37564"/>
                </a:lnTo>
                <a:lnTo>
                  <a:pt x="2203337" y="79172"/>
                </a:lnTo>
                <a:lnTo>
                  <a:pt x="2213099" y="128252"/>
                </a:lnTo>
                <a:lnTo>
                  <a:pt x="2213099" y="641247"/>
                </a:lnTo>
                <a:lnTo>
                  <a:pt x="2203021" y="691169"/>
                </a:lnTo>
                <a:lnTo>
                  <a:pt x="2175535" y="731935"/>
                </a:lnTo>
                <a:lnTo>
                  <a:pt x="2134769" y="759421"/>
                </a:lnTo>
                <a:lnTo>
                  <a:pt x="2084847" y="769499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5150" y="96949"/>
            <a:ext cx="2213610" cy="769620"/>
          </a:xfrm>
          <a:custGeom>
            <a:avLst/>
            <a:gdLst/>
            <a:ahLst/>
            <a:cxnLst/>
            <a:rect l="l" t="t" r="r" b="b"/>
            <a:pathLst>
              <a:path w="2213610" h="769619">
                <a:moveTo>
                  <a:pt x="0" y="128252"/>
                </a:moveTo>
                <a:lnTo>
                  <a:pt x="10078" y="78330"/>
                </a:lnTo>
                <a:lnTo>
                  <a:pt x="37564" y="37564"/>
                </a:lnTo>
                <a:lnTo>
                  <a:pt x="78330" y="10078"/>
                </a:lnTo>
                <a:lnTo>
                  <a:pt x="128252" y="0"/>
                </a:lnTo>
                <a:lnTo>
                  <a:pt x="2084847" y="0"/>
                </a:lnTo>
                <a:lnTo>
                  <a:pt x="2133927" y="9762"/>
                </a:lnTo>
                <a:lnTo>
                  <a:pt x="2175535" y="37564"/>
                </a:lnTo>
                <a:lnTo>
                  <a:pt x="2203337" y="79172"/>
                </a:lnTo>
                <a:lnTo>
                  <a:pt x="2213099" y="128252"/>
                </a:lnTo>
                <a:lnTo>
                  <a:pt x="2213099" y="641247"/>
                </a:lnTo>
                <a:lnTo>
                  <a:pt x="2203021" y="691169"/>
                </a:lnTo>
                <a:lnTo>
                  <a:pt x="2175535" y="731935"/>
                </a:lnTo>
                <a:lnTo>
                  <a:pt x="2134769" y="759421"/>
                </a:lnTo>
                <a:lnTo>
                  <a:pt x="2084847" y="769499"/>
                </a:lnTo>
                <a:lnTo>
                  <a:pt x="128252" y="769499"/>
                </a:lnTo>
                <a:lnTo>
                  <a:pt x="78330" y="759421"/>
                </a:lnTo>
                <a:lnTo>
                  <a:pt x="37564" y="731935"/>
                </a:lnTo>
                <a:lnTo>
                  <a:pt x="10078" y="691169"/>
                </a:lnTo>
                <a:lnTo>
                  <a:pt x="0" y="641247"/>
                </a:lnTo>
                <a:lnTo>
                  <a:pt x="0" y="128252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217632" y="173597"/>
            <a:ext cx="1887855" cy="60071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345440">
              <a:lnSpc>
                <a:spcPts val="2250"/>
              </a:lnSpc>
              <a:spcBef>
                <a:spcPts val="200"/>
              </a:spcBef>
            </a:pPr>
            <a:r>
              <a:rPr sz="1900" b="1" spc="-50" dirty="0">
                <a:latin typeface="Arial"/>
                <a:cs typeface="Arial"/>
              </a:rPr>
              <a:t>ΛΥΣΗ </a:t>
            </a:r>
            <a:r>
              <a:rPr sz="1900" b="1" spc="-35" dirty="0">
                <a:latin typeface="Arial"/>
                <a:cs typeface="Arial"/>
              </a:rPr>
              <a:t>ΤΟΥ  </a:t>
            </a:r>
            <a:r>
              <a:rPr sz="1900" b="1" spc="-5" dirty="0">
                <a:latin typeface="Arial"/>
                <a:cs typeface="Arial"/>
              </a:rPr>
              <a:t>ΠΡΟΒΛΗΜ</a:t>
            </a:r>
            <a:r>
              <a:rPr sz="1900" b="1" spc="-160" dirty="0">
                <a:latin typeface="Arial"/>
                <a:cs typeface="Arial"/>
              </a:rPr>
              <a:t>Α</a:t>
            </a:r>
            <a:r>
              <a:rPr sz="1900" b="1" spc="-40" dirty="0">
                <a:latin typeface="Arial"/>
                <a:cs typeface="Arial"/>
              </a:rPr>
              <a:t>Τ</a:t>
            </a:r>
            <a:r>
              <a:rPr sz="1900" b="1" spc="-5" dirty="0">
                <a:latin typeface="Arial"/>
                <a:cs typeface="Arial"/>
              </a:rPr>
              <a:t>ΟΣ</a:t>
            </a:r>
            <a:endParaRPr sz="19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027025" y="827605"/>
            <a:ext cx="1271100" cy="16948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14650" y="2920425"/>
            <a:ext cx="1838399" cy="18420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38699" y="22333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838699" y="2233349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040817" y="2257897"/>
            <a:ext cx="72072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στέμμα</a:t>
            </a:r>
            <a:endParaRPr sz="16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113762" y="24025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1214698" y="338399"/>
                </a:move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113762" y="2402550"/>
            <a:ext cx="1271270" cy="338455"/>
          </a:xfrm>
          <a:custGeom>
            <a:avLst/>
            <a:gdLst/>
            <a:ahLst/>
            <a:cxnLst/>
            <a:rect l="l" t="t" r="r" b="b"/>
            <a:pathLst>
              <a:path w="1271270" h="338455">
                <a:moveTo>
                  <a:pt x="0" y="56401"/>
                </a:moveTo>
                <a:lnTo>
                  <a:pt x="4432" y="34447"/>
                </a:lnTo>
                <a:lnTo>
                  <a:pt x="16519" y="16519"/>
                </a:lnTo>
                <a:lnTo>
                  <a:pt x="34447" y="4432"/>
                </a:lnTo>
                <a:lnTo>
                  <a:pt x="56401" y="0"/>
                </a:lnTo>
                <a:lnTo>
                  <a:pt x="1214698" y="0"/>
                </a:lnTo>
                <a:lnTo>
                  <a:pt x="1254580" y="16519"/>
                </a:lnTo>
                <a:lnTo>
                  <a:pt x="1271099" y="56401"/>
                </a:lnTo>
                <a:lnTo>
                  <a:pt x="1271099" y="281998"/>
                </a:lnTo>
                <a:lnTo>
                  <a:pt x="1266667" y="303952"/>
                </a:lnTo>
                <a:lnTo>
                  <a:pt x="1254580" y="321880"/>
                </a:lnTo>
                <a:lnTo>
                  <a:pt x="1236652" y="333967"/>
                </a:lnTo>
                <a:lnTo>
                  <a:pt x="1214698" y="338399"/>
                </a:lnTo>
                <a:lnTo>
                  <a:pt x="56401" y="338399"/>
                </a:lnTo>
                <a:lnTo>
                  <a:pt x="34447" y="333967"/>
                </a:lnTo>
                <a:lnTo>
                  <a:pt x="16519" y="321880"/>
                </a:lnTo>
                <a:lnTo>
                  <a:pt x="4432" y="303952"/>
                </a:lnTo>
                <a:lnTo>
                  <a:pt x="0" y="281998"/>
                </a:lnTo>
                <a:lnTo>
                  <a:pt x="0" y="56401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5315879" y="2427097"/>
            <a:ext cx="765810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5" dirty="0">
                <a:latin typeface="Arial"/>
                <a:cs typeface="Arial"/>
              </a:rPr>
              <a:t>γιατρός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110637" y="827600"/>
            <a:ext cx="915527" cy="142097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263700" y="96925"/>
            <a:ext cx="1784350" cy="769620"/>
          </a:xfrm>
          <a:custGeom>
            <a:avLst/>
            <a:gdLst/>
            <a:ahLst/>
            <a:cxnLst/>
            <a:rect l="l" t="t" r="r" b="b"/>
            <a:pathLst>
              <a:path w="1784350" h="769619">
                <a:moveTo>
                  <a:pt x="1655547" y="769499"/>
                </a:moveTo>
                <a:lnTo>
                  <a:pt x="128252" y="769499"/>
                </a:lnTo>
                <a:lnTo>
                  <a:pt x="78330" y="759421"/>
                </a:lnTo>
                <a:lnTo>
                  <a:pt x="37564" y="731935"/>
                </a:lnTo>
                <a:lnTo>
                  <a:pt x="10078" y="691169"/>
                </a:lnTo>
                <a:lnTo>
                  <a:pt x="0" y="641247"/>
                </a:lnTo>
                <a:lnTo>
                  <a:pt x="0" y="128252"/>
                </a:lnTo>
                <a:lnTo>
                  <a:pt x="10078" y="78330"/>
                </a:lnTo>
                <a:lnTo>
                  <a:pt x="37564" y="37564"/>
                </a:lnTo>
                <a:lnTo>
                  <a:pt x="78330" y="10078"/>
                </a:lnTo>
                <a:lnTo>
                  <a:pt x="128252" y="0"/>
                </a:lnTo>
                <a:lnTo>
                  <a:pt x="1655547" y="0"/>
                </a:lnTo>
                <a:lnTo>
                  <a:pt x="1704627" y="9762"/>
                </a:lnTo>
                <a:lnTo>
                  <a:pt x="1746235" y="37564"/>
                </a:lnTo>
                <a:lnTo>
                  <a:pt x="1774037" y="79172"/>
                </a:lnTo>
                <a:lnTo>
                  <a:pt x="1783799" y="128252"/>
                </a:lnTo>
                <a:lnTo>
                  <a:pt x="1783799" y="641247"/>
                </a:lnTo>
                <a:lnTo>
                  <a:pt x="1773721" y="691169"/>
                </a:lnTo>
                <a:lnTo>
                  <a:pt x="1746235" y="731935"/>
                </a:lnTo>
                <a:lnTo>
                  <a:pt x="1705469" y="759421"/>
                </a:lnTo>
                <a:lnTo>
                  <a:pt x="1655547" y="769499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263700" y="96925"/>
            <a:ext cx="1784350" cy="769620"/>
          </a:xfrm>
          <a:custGeom>
            <a:avLst/>
            <a:gdLst/>
            <a:ahLst/>
            <a:cxnLst/>
            <a:rect l="l" t="t" r="r" b="b"/>
            <a:pathLst>
              <a:path w="1784350" h="769619">
                <a:moveTo>
                  <a:pt x="0" y="128252"/>
                </a:moveTo>
                <a:lnTo>
                  <a:pt x="10078" y="78330"/>
                </a:lnTo>
                <a:lnTo>
                  <a:pt x="37564" y="37564"/>
                </a:lnTo>
                <a:lnTo>
                  <a:pt x="78330" y="10078"/>
                </a:lnTo>
                <a:lnTo>
                  <a:pt x="128252" y="0"/>
                </a:lnTo>
                <a:lnTo>
                  <a:pt x="1655547" y="0"/>
                </a:lnTo>
                <a:lnTo>
                  <a:pt x="1704627" y="9762"/>
                </a:lnTo>
                <a:lnTo>
                  <a:pt x="1746235" y="37564"/>
                </a:lnTo>
                <a:lnTo>
                  <a:pt x="1774037" y="79172"/>
                </a:lnTo>
                <a:lnTo>
                  <a:pt x="1783799" y="128252"/>
                </a:lnTo>
                <a:lnTo>
                  <a:pt x="1783799" y="641247"/>
                </a:lnTo>
                <a:lnTo>
                  <a:pt x="1773721" y="691169"/>
                </a:lnTo>
                <a:lnTo>
                  <a:pt x="1746235" y="731935"/>
                </a:lnTo>
                <a:lnTo>
                  <a:pt x="1705469" y="759421"/>
                </a:lnTo>
                <a:lnTo>
                  <a:pt x="1655547" y="769499"/>
                </a:lnTo>
                <a:lnTo>
                  <a:pt x="128252" y="769499"/>
                </a:lnTo>
                <a:lnTo>
                  <a:pt x="78330" y="759421"/>
                </a:lnTo>
                <a:lnTo>
                  <a:pt x="37564" y="731935"/>
                </a:lnTo>
                <a:lnTo>
                  <a:pt x="10078" y="691169"/>
                </a:lnTo>
                <a:lnTo>
                  <a:pt x="0" y="641247"/>
                </a:lnTo>
                <a:lnTo>
                  <a:pt x="0" y="128252"/>
                </a:lnTo>
                <a:close/>
              </a:path>
            </a:pathLst>
          </a:custGeom>
          <a:ln w="9524">
            <a:solidFill>
              <a:srgbClr val="5959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7482642" y="173573"/>
            <a:ext cx="1344930" cy="60071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321945" marR="5080" indent="-309880">
              <a:lnSpc>
                <a:spcPts val="2250"/>
              </a:lnSpc>
              <a:spcBef>
                <a:spcPts val="200"/>
              </a:spcBef>
            </a:pPr>
            <a:r>
              <a:rPr sz="1900" b="1" spc="-5" dirty="0">
                <a:latin typeface="Arial"/>
                <a:cs typeface="Arial"/>
              </a:rPr>
              <a:t>ΤΙ έγινε</a:t>
            </a:r>
            <a:r>
              <a:rPr sz="1900" b="1" spc="-95" dirty="0">
                <a:latin typeface="Arial"/>
                <a:cs typeface="Arial"/>
              </a:rPr>
              <a:t> </a:t>
            </a:r>
            <a:r>
              <a:rPr sz="1900" b="1" spc="-20" dirty="0">
                <a:latin typeface="Arial"/>
                <a:cs typeface="Arial"/>
              </a:rPr>
              <a:t>στο  </a:t>
            </a:r>
            <a:r>
              <a:rPr sz="1900" b="1" spc="-10" dirty="0">
                <a:latin typeface="Arial"/>
                <a:cs typeface="Arial"/>
              </a:rPr>
              <a:t>τέλος;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1975" y="100950"/>
            <a:ext cx="7300050" cy="4941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11188" y="1833270"/>
            <a:ext cx="219710" cy="482600"/>
          </a:xfrm>
          <a:custGeom>
            <a:avLst/>
            <a:gdLst/>
            <a:ahLst/>
            <a:cxnLst/>
            <a:rect l="l" t="t" r="r" b="b"/>
            <a:pathLst>
              <a:path w="219710" h="482600">
                <a:moveTo>
                  <a:pt x="219640" y="482188"/>
                </a:moveTo>
                <a:lnTo>
                  <a:pt x="0" y="482188"/>
                </a:lnTo>
                <a:lnTo>
                  <a:pt x="0" y="401446"/>
                </a:lnTo>
                <a:lnTo>
                  <a:pt x="92882" y="245623"/>
                </a:lnTo>
                <a:lnTo>
                  <a:pt x="0" y="80742"/>
                </a:lnTo>
                <a:lnTo>
                  <a:pt x="0" y="0"/>
                </a:lnTo>
                <a:lnTo>
                  <a:pt x="219640" y="0"/>
                </a:lnTo>
                <a:lnTo>
                  <a:pt x="219640" y="80742"/>
                </a:lnTo>
                <a:lnTo>
                  <a:pt x="87618" y="80742"/>
                </a:lnTo>
                <a:lnTo>
                  <a:pt x="167510" y="221956"/>
                </a:lnTo>
                <a:lnTo>
                  <a:pt x="167510" y="267253"/>
                </a:lnTo>
                <a:lnTo>
                  <a:pt x="85580" y="399407"/>
                </a:lnTo>
                <a:lnTo>
                  <a:pt x="219640" y="399407"/>
                </a:lnTo>
                <a:lnTo>
                  <a:pt x="219640" y="482188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57433" y="1934169"/>
            <a:ext cx="979169" cy="535940"/>
          </a:xfrm>
          <a:custGeom>
            <a:avLst/>
            <a:gdLst/>
            <a:ahLst/>
            <a:cxnLst/>
            <a:rect l="l" t="t" r="r" b="b"/>
            <a:pathLst>
              <a:path w="979170" h="535939">
                <a:moveTo>
                  <a:pt x="817397" y="393066"/>
                </a:moveTo>
                <a:lnTo>
                  <a:pt x="776878" y="380808"/>
                </a:lnTo>
                <a:lnTo>
                  <a:pt x="746164" y="344032"/>
                </a:lnTo>
                <a:lnTo>
                  <a:pt x="726802" y="283376"/>
                </a:lnTo>
                <a:lnTo>
                  <a:pt x="721968" y="244428"/>
                </a:lnTo>
                <a:lnTo>
                  <a:pt x="720355" y="199647"/>
                </a:lnTo>
                <a:lnTo>
                  <a:pt x="721135" y="170664"/>
                </a:lnTo>
                <a:lnTo>
                  <a:pt x="727375" y="118176"/>
                </a:lnTo>
                <a:lnTo>
                  <a:pt x="739797" y="73310"/>
                </a:lnTo>
                <a:lnTo>
                  <a:pt x="757796" y="38318"/>
                </a:lnTo>
                <a:lnTo>
                  <a:pt x="794431" y="6171"/>
                </a:lnTo>
                <a:lnTo>
                  <a:pt x="824189" y="0"/>
                </a:lnTo>
                <a:lnTo>
                  <a:pt x="851968" y="5874"/>
                </a:lnTo>
                <a:lnTo>
                  <a:pt x="873750" y="23498"/>
                </a:lnTo>
                <a:lnTo>
                  <a:pt x="889537" y="52870"/>
                </a:lnTo>
                <a:lnTo>
                  <a:pt x="895660" y="78590"/>
                </a:lnTo>
                <a:lnTo>
                  <a:pt x="836669" y="78590"/>
                </a:lnTo>
                <a:lnTo>
                  <a:pt x="820920" y="86157"/>
                </a:lnTo>
                <a:lnTo>
                  <a:pt x="809671" y="108855"/>
                </a:lnTo>
                <a:lnTo>
                  <a:pt x="802921" y="146685"/>
                </a:lnTo>
                <a:lnTo>
                  <a:pt x="800671" y="199647"/>
                </a:lnTo>
                <a:lnTo>
                  <a:pt x="801223" y="228404"/>
                </a:lnTo>
                <a:lnTo>
                  <a:pt x="805638" y="272625"/>
                </a:lnTo>
                <a:lnTo>
                  <a:pt x="820241" y="307879"/>
                </a:lnTo>
                <a:lnTo>
                  <a:pt x="834632" y="314475"/>
                </a:lnTo>
                <a:lnTo>
                  <a:pt x="890903" y="314475"/>
                </a:lnTo>
                <a:lnTo>
                  <a:pt x="888115" y="324264"/>
                </a:lnTo>
                <a:lnTo>
                  <a:pt x="864602" y="370531"/>
                </a:lnTo>
                <a:lnTo>
                  <a:pt x="831108" y="391658"/>
                </a:lnTo>
                <a:lnTo>
                  <a:pt x="817397" y="393066"/>
                </a:lnTo>
                <a:close/>
              </a:path>
              <a:path w="979170" h="535939">
                <a:moveTo>
                  <a:pt x="326009" y="535752"/>
                </a:moveTo>
                <a:lnTo>
                  <a:pt x="319398" y="514399"/>
                </a:lnTo>
                <a:lnTo>
                  <a:pt x="314675" y="493484"/>
                </a:lnTo>
                <a:lnTo>
                  <a:pt x="311842" y="473009"/>
                </a:lnTo>
                <a:lnTo>
                  <a:pt x="310897" y="452972"/>
                </a:lnTo>
                <a:lnTo>
                  <a:pt x="311614" y="434676"/>
                </a:lnTo>
                <a:lnTo>
                  <a:pt x="313763" y="415347"/>
                </a:lnTo>
                <a:lnTo>
                  <a:pt x="317344" y="394984"/>
                </a:lnTo>
                <a:lnTo>
                  <a:pt x="322359" y="373588"/>
                </a:lnTo>
                <a:lnTo>
                  <a:pt x="312409" y="315771"/>
                </a:lnTo>
                <a:lnTo>
                  <a:pt x="301834" y="261902"/>
                </a:lnTo>
                <a:lnTo>
                  <a:pt x="290574" y="211757"/>
                </a:lnTo>
                <a:lnTo>
                  <a:pt x="278804" y="166014"/>
                </a:lnTo>
                <a:lnTo>
                  <a:pt x="266685" y="124730"/>
                </a:lnTo>
                <a:lnTo>
                  <a:pt x="242573" y="58766"/>
                </a:lnTo>
                <a:lnTo>
                  <a:pt x="230580" y="34086"/>
                </a:lnTo>
                <a:lnTo>
                  <a:pt x="303086" y="679"/>
                </a:lnTo>
                <a:lnTo>
                  <a:pt x="320300" y="42013"/>
                </a:lnTo>
                <a:lnTo>
                  <a:pt x="336452" y="100559"/>
                </a:lnTo>
                <a:lnTo>
                  <a:pt x="350398" y="176998"/>
                </a:lnTo>
                <a:lnTo>
                  <a:pt x="356112" y="222182"/>
                </a:lnTo>
                <a:lnTo>
                  <a:pt x="360989" y="272009"/>
                </a:lnTo>
                <a:lnTo>
                  <a:pt x="421676" y="272009"/>
                </a:lnTo>
                <a:lnTo>
                  <a:pt x="398516" y="363170"/>
                </a:lnTo>
                <a:lnTo>
                  <a:pt x="390381" y="401326"/>
                </a:lnTo>
                <a:lnTo>
                  <a:pt x="385637" y="447430"/>
                </a:lnTo>
                <a:lnTo>
                  <a:pt x="385441" y="459200"/>
                </a:lnTo>
                <a:lnTo>
                  <a:pt x="385706" y="475606"/>
                </a:lnTo>
                <a:lnTo>
                  <a:pt x="386502" y="492097"/>
                </a:lnTo>
                <a:lnTo>
                  <a:pt x="387829" y="508673"/>
                </a:lnTo>
                <a:lnTo>
                  <a:pt x="389686" y="525334"/>
                </a:lnTo>
                <a:lnTo>
                  <a:pt x="326009" y="535752"/>
                </a:lnTo>
                <a:close/>
              </a:path>
              <a:path w="979170" h="535939">
                <a:moveTo>
                  <a:pt x="421676" y="272009"/>
                </a:moveTo>
                <a:lnTo>
                  <a:pt x="360989" y="272009"/>
                </a:lnTo>
                <a:lnTo>
                  <a:pt x="406326" y="679"/>
                </a:lnTo>
                <a:lnTo>
                  <a:pt x="485115" y="22308"/>
                </a:lnTo>
                <a:lnTo>
                  <a:pt x="483159" y="30007"/>
                </a:lnTo>
                <a:lnTo>
                  <a:pt x="560007" y="30007"/>
                </a:lnTo>
                <a:lnTo>
                  <a:pt x="563870" y="39663"/>
                </a:lnTo>
                <a:lnTo>
                  <a:pt x="566219" y="46111"/>
                </a:lnTo>
                <a:lnTo>
                  <a:pt x="479068" y="46111"/>
                </a:lnTo>
                <a:lnTo>
                  <a:pt x="421676" y="272009"/>
                </a:lnTo>
                <a:close/>
              </a:path>
              <a:path w="979170" h="535939">
                <a:moveTo>
                  <a:pt x="560007" y="30007"/>
                </a:moveTo>
                <a:lnTo>
                  <a:pt x="483159" y="30007"/>
                </a:lnTo>
                <a:lnTo>
                  <a:pt x="548206" y="2151"/>
                </a:lnTo>
                <a:lnTo>
                  <a:pt x="556431" y="21070"/>
                </a:lnTo>
                <a:lnTo>
                  <a:pt x="560007" y="30007"/>
                </a:lnTo>
                <a:close/>
              </a:path>
              <a:path w="979170" h="535939">
                <a:moveTo>
                  <a:pt x="662985" y="183680"/>
                </a:moveTo>
                <a:lnTo>
                  <a:pt x="601439" y="183680"/>
                </a:lnTo>
                <a:lnTo>
                  <a:pt x="635315" y="2831"/>
                </a:lnTo>
                <a:lnTo>
                  <a:pt x="715716" y="13928"/>
                </a:lnTo>
                <a:lnTo>
                  <a:pt x="662985" y="183680"/>
                </a:lnTo>
                <a:close/>
              </a:path>
              <a:path w="979170" h="535939">
                <a:moveTo>
                  <a:pt x="958663" y="93991"/>
                </a:moveTo>
                <a:lnTo>
                  <a:pt x="899327" y="93991"/>
                </a:lnTo>
                <a:lnTo>
                  <a:pt x="907138" y="11890"/>
                </a:lnTo>
                <a:lnTo>
                  <a:pt x="973361" y="11890"/>
                </a:lnTo>
                <a:lnTo>
                  <a:pt x="958663" y="93991"/>
                </a:lnTo>
                <a:close/>
              </a:path>
              <a:path w="979170" h="535939">
                <a:moveTo>
                  <a:pt x="553979" y="535073"/>
                </a:moveTo>
                <a:lnTo>
                  <a:pt x="474172" y="523182"/>
                </a:lnTo>
                <a:lnTo>
                  <a:pt x="559667" y="254004"/>
                </a:lnTo>
                <a:lnTo>
                  <a:pt x="546418" y="211757"/>
                </a:lnTo>
                <a:lnTo>
                  <a:pt x="534261" y="174819"/>
                </a:lnTo>
                <a:lnTo>
                  <a:pt x="513226" y="116866"/>
                </a:lnTo>
                <a:lnTo>
                  <a:pt x="496793" y="79264"/>
                </a:lnTo>
                <a:lnTo>
                  <a:pt x="479068" y="46111"/>
                </a:lnTo>
                <a:lnTo>
                  <a:pt x="566219" y="46111"/>
                </a:lnTo>
                <a:lnTo>
                  <a:pt x="582065" y="95902"/>
                </a:lnTo>
                <a:lnTo>
                  <a:pt x="594588" y="149806"/>
                </a:lnTo>
                <a:lnTo>
                  <a:pt x="601439" y="183680"/>
                </a:lnTo>
                <a:lnTo>
                  <a:pt x="662985" y="183680"/>
                </a:lnTo>
                <a:lnTo>
                  <a:pt x="641597" y="252532"/>
                </a:lnTo>
                <a:lnTo>
                  <a:pt x="668283" y="336784"/>
                </a:lnTo>
                <a:lnTo>
                  <a:pt x="599316" y="336784"/>
                </a:lnTo>
                <a:lnTo>
                  <a:pt x="553979" y="535073"/>
                </a:lnTo>
                <a:close/>
              </a:path>
              <a:path w="979170" h="535939">
                <a:moveTo>
                  <a:pt x="890903" y="314475"/>
                </a:moveTo>
                <a:lnTo>
                  <a:pt x="834632" y="314475"/>
                </a:lnTo>
                <a:lnTo>
                  <a:pt x="842135" y="312826"/>
                </a:lnTo>
                <a:lnTo>
                  <a:pt x="849023" y="307879"/>
                </a:lnTo>
                <a:lnTo>
                  <a:pt x="866088" y="272151"/>
                </a:lnTo>
                <a:lnTo>
                  <a:pt x="875088" y="224136"/>
                </a:lnTo>
                <a:lnTo>
                  <a:pt x="878951" y="192060"/>
                </a:lnTo>
                <a:lnTo>
                  <a:pt x="874944" y="162199"/>
                </a:lnTo>
                <a:lnTo>
                  <a:pt x="866327" y="117638"/>
                </a:lnTo>
                <a:lnTo>
                  <a:pt x="844125" y="80112"/>
                </a:lnTo>
                <a:lnTo>
                  <a:pt x="836669" y="78590"/>
                </a:lnTo>
                <a:lnTo>
                  <a:pt x="895660" y="78590"/>
                </a:lnTo>
                <a:lnTo>
                  <a:pt x="899327" y="93991"/>
                </a:lnTo>
                <a:lnTo>
                  <a:pt x="958663" y="93991"/>
                </a:lnTo>
                <a:lnTo>
                  <a:pt x="939485" y="201119"/>
                </a:lnTo>
                <a:lnTo>
                  <a:pt x="951966" y="275520"/>
                </a:lnTo>
                <a:lnTo>
                  <a:pt x="963794" y="303378"/>
                </a:lnTo>
                <a:lnTo>
                  <a:pt x="894063" y="303378"/>
                </a:lnTo>
                <a:lnTo>
                  <a:pt x="890903" y="314475"/>
                </a:lnTo>
                <a:close/>
              </a:path>
              <a:path w="979170" h="535939">
                <a:moveTo>
                  <a:pt x="953579" y="393066"/>
                </a:moveTo>
                <a:lnTo>
                  <a:pt x="915458" y="372258"/>
                </a:lnTo>
                <a:lnTo>
                  <a:pt x="897204" y="327725"/>
                </a:lnTo>
                <a:lnTo>
                  <a:pt x="894063" y="303378"/>
                </a:lnTo>
                <a:lnTo>
                  <a:pt x="963794" y="303378"/>
                </a:lnTo>
                <a:lnTo>
                  <a:pt x="966003" y="306171"/>
                </a:lnTo>
                <a:lnTo>
                  <a:pt x="971833" y="310323"/>
                </a:lnTo>
                <a:lnTo>
                  <a:pt x="979134" y="313116"/>
                </a:lnTo>
                <a:lnTo>
                  <a:pt x="953579" y="393066"/>
                </a:lnTo>
                <a:close/>
              </a:path>
              <a:path w="979170" h="535939">
                <a:moveTo>
                  <a:pt x="647880" y="535073"/>
                </a:moveTo>
                <a:lnTo>
                  <a:pt x="599316" y="336784"/>
                </a:lnTo>
                <a:lnTo>
                  <a:pt x="668283" y="336784"/>
                </a:lnTo>
                <a:lnTo>
                  <a:pt x="725565" y="517633"/>
                </a:lnTo>
                <a:lnTo>
                  <a:pt x="647880" y="535073"/>
                </a:lnTo>
                <a:close/>
              </a:path>
              <a:path w="979170" h="535939">
                <a:moveTo>
                  <a:pt x="100183" y="393066"/>
                </a:moveTo>
                <a:lnTo>
                  <a:pt x="59898" y="384828"/>
                </a:lnTo>
                <a:lnTo>
                  <a:pt x="27847" y="360112"/>
                </a:lnTo>
                <a:lnTo>
                  <a:pt x="6961" y="319486"/>
                </a:lnTo>
                <a:lnTo>
                  <a:pt x="79" y="265101"/>
                </a:lnTo>
                <a:lnTo>
                  <a:pt x="0" y="11890"/>
                </a:lnTo>
                <a:lnTo>
                  <a:pt x="80316" y="11890"/>
                </a:lnTo>
                <a:lnTo>
                  <a:pt x="80348" y="266036"/>
                </a:lnTo>
                <a:lnTo>
                  <a:pt x="80725" y="277346"/>
                </a:lnTo>
                <a:lnTo>
                  <a:pt x="97551" y="313796"/>
                </a:lnTo>
                <a:lnTo>
                  <a:pt x="206935" y="313796"/>
                </a:lnTo>
                <a:lnTo>
                  <a:pt x="206820" y="314136"/>
                </a:lnTo>
                <a:lnTo>
                  <a:pt x="186719" y="350345"/>
                </a:lnTo>
                <a:lnTo>
                  <a:pt x="147129" y="382747"/>
                </a:lnTo>
                <a:lnTo>
                  <a:pt x="116522" y="391920"/>
                </a:lnTo>
                <a:lnTo>
                  <a:pt x="100183" y="393066"/>
                </a:lnTo>
                <a:close/>
              </a:path>
              <a:path w="979170" h="535939">
                <a:moveTo>
                  <a:pt x="206935" y="313796"/>
                </a:moveTo>
                <a:lnTo>
                  <a:pt x="105872" y="313796"/>
                </a:lnTo>
                <a:lnTo>
                  <a:pt x="122550" y="306662"/>
                </a:lnTo>
                <a:lnTo>
                  <a:pt x="134462" y="285259"/>
                </a:lnTo>
                <a:lnTo>
                  <a:pt x="141610" y="249587"/>
                </a:lnTo>
                <a:lnTo>
                  <a:pt x="143992" y="199647"/>
                </a:lnTo>
                <a:lnTo>
                  <a:pt x="143207" y="158950"/>
                </a:lnTo>
                <a:lnTo>
                  <a:pt x="140851" y="114092"/>
                </a:lnTo>
                <a:lnTo>
                  <a:pt x="136924" y="65072"/>
                </a:lnTo>
                <a:lnTo>
                  <a:pt x="131427" y="11890"/>
                </a:lnTo>
                <a:lnTo>
                  <a:pt x="210725" y="11890"/>
                </a:lnTo>
                <a:lnTo>
                  <a:pt x="216350" y="62878"/>
                </a:lnTo>
                <a:lnTo>
                  <a:pt x="220658" y="110298"/>
                </a:lnTo>
                <a:lnTo>
                  <a:pt x="223397" y="156983"/>
                </a:lnTo>
                <a:lnTo>
                  <a:pt x="224309" y="205989"/>
                </a:lnTo>
                <a:lnTo>
                  <a:pt x="223216" y="237506"/>
                </a:lnTo>
                <a:lnTo>
                  <a:pt x="219937" y="266036"/>
                </a:lnTo>
                <a:lnTo>
                  <a:pt x="214471" y="291579"/>
                </a:lnTo>
                <a:lnTo>
                  <a:pt x="206935" y="313796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67294" y="1934169"/>
            <a:ext cx="239395" cy="535940"/>
          </a:xfrm>
          <a:custGeom>
            <a:avLst/>
            <a:gdLst/>
            <a:ahLst/>
            <a:cxnLst/>
            <a:rect l="l" t="t" r="r" b="b"/>
            <a:pathLst>
              <a:path w="239395" h="535939">
                <a:moveTo>
                  <a:pt x="0" y="535752"/>
                </a:moveTo>
                <a:lnTo>
                  <a:pt x="0" y="185831"/>
                </a:lnTo>
                <a:lnTo>
                  <a:pt x="4705" y="119379"/>
                </a:lnTo>
                <a:lnTo>
                  <a:pt x="18950" y="66899"/>
                </a:lnTo>
                <a:lnTo>
                  <a:pt x="42637" y="29733"/>
                </a:lnTo>
                <a:lnTo>
                  <a:pt x="75800" y="7433"/>
                </a:lnTo>
                <a:lnTo>
                  <a:pt x="118437" y="0"/>
                </a:lnTo>
                <a:lnTo>
                  <a:pt x="146152" y="3064"/>
                </a:lnTo>
                <a:lnTo>
                  <a:pt x="191108" y="27581"/>
                </a:lnTo>
                <a:lnTo>
                  <a:pt x="221943" y="76580"/>
                </a:lnTo>
                <a:lnTo>
                  <a:pt x="222327" y="77911"/>
                </a:lnTo>
                <a:lnTo>
                  <a:pt x="118437" y="77911"/>
                </a:lnTo>
                <a:lnTo>
                  <a:pt x="108758" y="79546"/>
                </a:lnTo>
                <a:lnTo>
                  <a:pt x="85140" y="119379"/>
                </a:lnTo>
                <a:lnTo>
                  <a:pt x="80852" y="163714"/>
                </a:lnTo>
                <a:lnTo>
                  <a:pt x="80316" y="192739"/>
                </a:lnTo>
                <a:lnTo>
                  <a:pt x="80316" y="281069"/>
                </a:lnTo>
                <a:lnTo>
                  <a:pt x="87883" y="295684"/>
                </a:lnTo>
                <a:lnTo>
                  <a:pt x="96490" y="306124"/>
                </a:lnTo>
                <a:lnTo>
                  <a:pt x="106137" y="312388"/>
                </a:lnTo>
                <a:lnTo>
                  <a:pt x="116824" y="314475"/>
                </a:lnTo>
                <a:lnTo>
                  <a:pt x="221492" y="314475"/>
                </a:lnTo>
                <a:lnTo>
                  <a:pt x="220425" y="317844"/>
                </a:lnTo>
                <a:lnTo>
                  <a:pt x="212338" y="336784"/>
                </a:lnTo>
                <a:lnTo>
                  <a:pt x="202936" y="353290"/>
                </a:lnTo>
                <a:lnTo>
                  <a:pt x="202828" y="353431"/>
                </a:lnTo>
                <a:lnTo>
                  <a:pt x="80316" y="353431"/>
                </a:lnTo>
                <a:lnTo>
                  <a:pt x="80316" y="523975"/>
                </a:lnTo>
                <a:lnTo>
                  <a:pt x="0" y="535752"/>
                </a:lnTo>
                <a:close/>
              </a:path>
              <a:path w="239395" h="535939">
                <a:moveTo>
                  <a:pt x="221492" y="314475"/>
                </a:moveTo>
                <a:lnTo>
                  <a:pt x="116824" y="314475"/>
                </a:lnTo>
                <a:lnTo>
                  <a:pt x="134431" y="307129"/>
                </a:lnTo>
                <a:lnTo>
                  <a:pt x="147007" y="285089"/>
                </a:lnTo>
                <a:lnTo>
                  <a:pt x="154552" y="248356"/>
                </a:lnTo>
                <a:lnTo>
                  <a:pt x="157067" y="196929"/>
                </a:lnTo>
                <a:lnTo>
                  <a:pt x="156463" y="165518"/>
                </a:lnTo>
                <a:lnTo>
                  <a:pt x="151623" y="118749"/>
                </a:lnTo>
                <a:lnTo>
                  <a:pt x="135311" y="84281"/>
                </a:lnTo>
                <a:lnTo>
                  <a:pt x="118437" y="77911"/>
                </a:lnTo>
                <a:lnTo>
                  <a:pt x="222327" y="77911"/>
                </a:lnTo>
                <a:lnTo>
                  <a:pt x="231653" y="110185"/>
                </a:lnTo>
                <a:lnTo>
                  <a:pt x="237480" y="149849"/>
                </a:lnTo>
                <a:lnTo>
                  <a:pt x="239301" y="192739"/>
                </a:lnTo>
                <a:lnTo>
                  <a:pt x="239384" y="196929"/>
                </a:lnTo>
                <a:lnTo>
                  <a:pt x="238658" y="222727"/>
                </a:lnTo>
                <a:lnTo>
                  <a:pt x="236365" y="248596"/>
                </a:lnTo>
                <a:lnTo>
                  <a:pt x="232545" y="273177"/>
                </a:lnTo>
                <a:lnTo>
                  <a:pt x="227196" y="296470"/>
                </a:lnTo>
                <a:lnTo>
                  <a:pt x="221492" y="314475"/>
                </a:lnTo>
                <a:close/>
              </a:path>
              <a:path w="239395" h="535939">
                <a:moveTo>
                  <a:pt x="139832" y="393066"/>
                </a:moveTo>
                <a:lnTo>
                  <a:pt x="122008" y="390589"/>
                </a:lnTo>
                <a:lnTo>
                  <a:pt x="106148" y="383157"/>
                </a:lnTo>
                <a:lnTo>
                  <a:pt x="92250" y="370771"/>
                </a:lnTo>
                <a:lnTo>
                  <a:pt x="80316" y="353431"/>
                </a:lnTo>
                <a:lnTo>
                  <a:pt x="202828" y="353431"/>
                </a:lnTo>
                <a:lnTo>
                  <a:pt x="167786" y="386640"/>
                </a:lnTo>
                <a:lnTo>
                  <a:pt x="139832" y="393066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43240" y="1934169"/>
            <a:ext cx="229235" cy="535305"/>
          </a:xfrm>
          <a:custGeom>
            <a:avLst/>
            <a:gdLst/>
            <a:ahLst/>
            <a:cxnLst/>
            <a:rect l="l" t="t" r="r" b="b"/>
            <a:pathLst>
              <a:path w="229235" h="535305">
                <a:moveTo>
                  <a:pt x="221588" y="54922"/>
                </a:moveTo>
                <a:lnTo>
                  <a:pt x="85070" y="54922"/>
                </a:lnTo>
                <a:lnTo>
                  <a:pt x="92807" y="42211"/>
                </a:lnTo>
                <a:lnTo>
                  <a:pt x="127521" y="7835"/>
                </a:lnTo>
                <a:lnTo>
                  <a:pt x="159614" y="0"/>
                </a:lnTo>
                <a:lnTo>
                  <a:pt x="174923" y="1826"/>
                </a:lnTo>
                <a:lnTo>
                  <a:pt x="210470" y="29216"/>
                </a:lnTo>
                <a:lnTo>
                  <a:pt x="221588" y="54922"/>
                </a:lnTo>
                <a:close/>
              </a:path>
              <a:path w="229235" h="535305">
                <a:moveTo>
                  <a:pt x="90249" y="381289"/>
                </a:moveTo>
                <a:lnTo>
                  <a:pt x="9933" y="381289"/>
                </a:lnTo>
                <a:lnTo>
                  <a:pt x="9839" y="112096"/>
                </a:lnTo>
                <a:lnTo>
                  <a:pt x="9312" y="89030"/>
                </a:lnTo>
                <a:lnTo>
                  <a:pt x="7449" y="63161"/>
                </a:lnTo>
                <a:lnTo>
                  <a:pt x="4345" y="38580"/>
                </a:lnTo>
                <a:lnTo>
                  <a:pt x="0" y="15287"/>
                </a:lnTo>
                <a:lnTo>
                  <a:pt x="73524" y="2831"/>
                </a:lnTo>
                <a:lnTo>
                  <a:pt x="77207" y="13645"/>
                </a:lnTo>
                <a:lnTo>
                  <a:pt x="80359" y="25932"/>
                </a:lnTo>
                <a:lnTo>
                  <a:pt x="82980" y="39691"/>
                </a:lnTo>
                <a:lnTo>
                  <a:pt x="85070" y="54922"/>
                </a:lnTo>
                <a:lnTo>
                  <a:pt x="221588" y="54922"/>
                </a:lnTo>
                <a:lnTo>
                  <a:pt x="224352" y="63840"/>
                </a:lnTo>
                <a:lnTo>
                  <a:pt x="227097" y="80742"/>
                </a:lnTo>
                <a:lnTo>
                  <a:pt x="128880" y="80742"/>
                </a:lnTo>
                <a:lnTo>
                  <a:pt x="119206" y="83439"/>
                </a:lnTo>
                <a:lnTo>
                  <a:pt x="109543" y="91528"/>
                </a:lnTo>
                <a:lnTo>
                  <a:pt x="99891" y="105011"/>
                </a:lnTo>
                <a:lnTo>
                  <a:pt x="90249" y="123887"/>
                </a:lnTo>
                <a:lnTo>
                  <a:pt x="90249" y="381289"/>
                </a:lnTo>
                <a:close/>
              </a:path>
              <a:path w="229235" h="535305">
                <a:moveTo>
                  <a:pt x="228979" y="535073"/>
                </a:moveTo>
                <a:lnTo>
                  <a:pt x="148662" y="523975"/>
                </a:lnTo>
                <a:lnTo>
                  <a:pt x="148662" y="122415"/>
                </a:lnTo>
                <a:lnTo>
                  <a:pt x="148349" y="112096"/>
                </a:lnTo>
                <a:lnTo>
                  <a:pt x="135445" y="80742"/>
                </a:lnTo>
                <a:lnTo>
                  <a:pt x="227097" y="80742"/>
                </a:lnTo>
                <a:lnTo>
                  <a:pt x="227822" y="85208"/>
                </a:lnTo>
                <a:lnTo>
                  <a:pt x="228979" y="109279"/>
                </a:lnTo>
                <a:lnTo>
                  <a:pt x="228979" y="535073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88436" y="1946059"/>
            <a:ext cx="231775" cy="381635"/>
          </a:xfrm>
          <a:custGeom>
            <a:avLst/>
            <a:gdLst/>
            <a:ahLst/>
            <a:cxnLst/>
            <a:rect l="l" t="t" r="r" b="b"/>
            <a:pathLst>
              <a:path w="231775" h="381635">
                <a:moveTo>
                  <a:pt x="14603" y="87649"/>
                </a:moveTo>
                <a:lnTo>
                  <a:pt x="0" y="15287"/>
                </a:lnTo>
                <a:lnTo>
                  <a:pt x="6903" y="11409"/>
                </a:lnTo>
                <a:lnTo>
                  <a:pt x="14029" y="8153"/>
                </a:lnTo>
                <a:lnTo>
                  <a:pt x="59500" y="219"/>
                </a:lnTo>
                <a:lnTo>
                  <a:pt x="73015" y="0"/>
                </a:lnTo>
                <a:lnTo>
                  <a:pt x="231611" y="0"/>
                </a:lnTo>
                <a:lnTo>
                  <a:pt x="231611" y="79949"/>
                </a:lnTo>
                <a:lnTo>
                  <a:pt x="46243" y="79949"/>
                </a:lnTo>
                <a:lnTo>
                  <a:pt x="38064" y="80440"/>
                </a:lnTo>
                <a:lnTo>
                  <a:pt x="32856" y="81421"/>
                </a:lnTo>
                <a:lnTo>
                  <a:pt x="27649" y="82327"/>
                </a:lnTo>
                <a:lnTo>
                  <a:pt x="21565" y="84403"/>
                </a:lnTo>
                <a:lnTo>
                  <a:pt x="14603" y="87649"/>
                </a:lnTo>
                <a:close/>
              </a:path>
              <a:path w="231775" h="381635">
                <a:moveTo>
                  <a:pt x="155963" y="381175"/>
                </a:moveTo>
                <a:lnTo>
                  <a:pt x="108907" y="356439"/>
                </a:lnTo>
                <a:lnTo>
                  <a:pt x="83606" y="309917"/>
                </a:lnTo>
                <a:lnTo>
                  <a:pt x="78788" y="264309"/>
                </a:lnTo>
                <a:lnTo>
                  <a:pt x="78788" y="79949"/>
                </a:lnTo>
                <a:lnTo>
                  <a:pt x="159105" y="79949"/>
                </a:lnTo>
                <a:lnTo>
                  <a:pt x="159105" y="253211"/>
                </a:lnTo>
                <a:lnTo>
                  <a:pt x="159381" y="263028"/>
                </a:lnTo>
                <a:lnTo>
                  <a:pt x="178887" y="303944"/>
                </a:lnTo>
                <a:lnTo>
                  <a:pt x="155963" y="38117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39836" y="1735201"/>
            <a:ext cx="229235" cy="734060"/>
          </a:xfrm>
          <a:custGeom>
            <a:avLst/>
            <a:gdLst/>
            <a:ahLst/>
            <a:cxnLst/>
            <a:rect l="l" t="t" r="r" b="b"/>
            <a:pathLst>
              <a:path w="229235" h="734060">
                <a:moveTo>
                  <a:pt x="143483" y="165561"/>
                </a:moveTo>
                <a:lnTo>
                  <a:pt x="92287" y="165561"/>
                </a:lnTo>
                <a:lnTo>
                  <a:pt x="88637" y="0"/>
                </a:lnTo>
                <a:lnTo>
                  <a:pt x="166406" y="7587"/>
                </a:lnTo>
                <a:lnTo>
                  <a:pt x="143483" y="165561"/>
                </a:lnTo>
                <a:close/>
              </a:path>
              <a:path w="229235" h="734060">
                <a:moveTo>
                  <a:pt x="221588" y="253890"/>
                </a:moveTo>
                <a:lnTo>
                  <a:pt x="85071" y="253890"/>
                </a:lnTo>
                <a:lnTo>
                  <a:pt x="92807" y="241179"/>
                </a:lnTo>
                <a:lnTo>
                  <a:pt x="127522" y="206802"/>
                </a:lnTo>
                <a:lnTo>
                  <a:pt x="159614" y="198967"/>
                </a:lnTo>
                <a:lnTo>
                  <a:pt x="174923" y="200793"/>
                </a:lnTo>
                <a:lnTo>
                  <a:pt x="210470" y="228184"/>
                </a:lnTo>
                <a:lnTo>
                  <a:pt x="221588" y="253890"/>
                </a:lnTo>
                <a:close/>
              </a:path>
              <a:path w="229235" h="734060">
                <a:moveTo>
                  <a:pt x="90250" y="580257"/>
                </a:moveTo>
                <a:lnTo>
                  <a:pt x="9933" y="580257"/>
                </a:lnTo>
                <a:lnTo>
                  <a:pt x="9839" y="311064"/>
                </a:lnTo>
                <a:lnTo>
                  <a:pt x="9312" y="287998"/>
                </a:lnTo>
                <a:lnTo>
                  <a:pt x="7449" y="262129"/>
                </a:lnTo>
                <a:lnTo>
                  <a:pt x="4345" y="237548"/>
                </a:lnTo>
                <a:lnTo>
                  <a:pt x="0" y="214255"/>
                </a:lnTo>
                <a:lnTo>
                  <a:pt x="73524" y="201799"/>
                </a:lnTo>
                <a:lnTo>
                  <a:pt x="77207" y="212613"/>
                </a:lnTo>
                <a:lnTo>
                  <a:pt x="80359" y="224900"/>
                </a:lnTo>
                <a:lnTo>
                  <a:pt x="82980" y="238659"/>
                </a:lnTo>
                <a:lnTo>
                  <a:pt x="85071" y="253890"/>
                </a:lnTo>
                <a:lnTo>
                  <a:pt x="221588" y="253890"/>
                </a:lnTo>
                <a:lnTo>
                  <a:pt x="224352" y="262808"/>
                </a:lnTo>
                <a:lnTo>
                  <a:pt x="227097" y="279710"/>
                </a:lnTo>
                <a:lnTo>
                  <a:pt x="128880" y="279710"/>
                </a:lnTo>
                <a:lnTo>
                  <a:pt x="119207" y="282406"/>
                </a:lnTo>
                <a:lnTo>
                  <a:pt x="109544" y="290496"/>
                </a:lnTo>
                <a:lnTo>
                  <a:pt x="99892" y="303979"/>
                </a:lnTo>
                <a:lnTo>
                  <a:pt x="90250" y="322855"/>
                </a:lnTo>
                <a:lnTo>
                  <a:pt x="90250" y="580257"/>
                </a:lnTo>
                <a:close/>
              </a:path>
              <a:path w="229235" h="734060">
                <a:moveTo>
                  <a:pt x="228979" y="734041"/>
                </a:moveTo>
                <a:lnTo>
                  <a:pt x="148662" y="722943"/>
                </a:lnTo>
                <a:lnTo>
                  <a:pt x="148662" y="321383"/>
                </a:lnTo>
                <a:lnTo>
                  <a:pt x="148349" y="311064"/>
                </a:lnTo>
                <a:lnTo>
                  <a:pt x="135446" y="279710"/>
                </a:lnTo>
                <a:lnTo>
                  <a:pt x="227097" y="279710"/>
                </a:lnTo>
                <a:lnTo>
                  <a:pt x="227822" y="284176"/>
                </a:lnTo>
                <a:lnTo>
                  <a:pt x="228979" y="308247"/>
                </a:lnTo>
                <a:lnTo>
                  <a:pt x="228979" y="734041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16823" y="1934169"/>
            <a:ext cx="239395" cy="535940"/>
          </a:xfrm>
          <a:custGeom>
            <a:avLst/>
            <a:gdLst/>
            <a:ahLst/>
            <a:cxnLst/>
            <a:rect l="l" t="t" r="r" b="b"/>
            <a:pathLst>
              <a:path w="239395" h="535939">
                <a:moveTo>
                  <a:pt x="0" y="535752"/>
                </a:moveTo>
                <a:lnTo>
                  <a:pt x="0" y="185831"/>
                </a:lnTo>
                <a:lnTo>
                  <a:pt x="4705" y="119379"/>
                </a:lnTo>
                <a:lnTo>
                  <a:pt x="18949" y="66899"/>
                </a:lnTo>
                <a:lnTo>
                  <a:pt x="42637" y="29733"/>
                </a:lnTo>
                <a:lnTo>
                  <a:pt x="75799" y="7433"/>
                </a:lnTo>
                <a:lnTo>
                  <a:pt x="118437" y="0"/>
                </a:lnTo>
                <a:lnTo>
                  <a:pt x="146152" y="3064"/>
                </a:lnTo>
                <a:lnTo>
                  <a:pt x="191107" y="27581"/>
                </a:lnTo>
                <a:lnTo>
                  <a:pt x="221943" y="76580"/>
                </a:lnTo>
                <a:lnTo>
                  <a:pt x="222327" y="77911"/>
                </a:lnTo>
                <a:lnTo>
                  <a:pt x="118437" y="77911"/>
                </a:lnTo>
                <a:lnTo>
                  <a:pt x="108758" y="79546"/>
                </a:lnTo>
                <a:lnTo>
                  <a:pt x="85140" y="119379"/>
                </a:lnTo>
                <a:lnTo>
                  <a:pt x="80852" y="163714"/>
                </a:lnTo>
                <a:lnTo>
                  <a:pt x="80316" y="192739"/>
                </a:lnTo>
                <a:lnTo>
                  <a:pt x="80316" y="281069"/>
                </a:lnTo>
                <a:lnTo>
                  <a:pt x="87883" y="295684"/>
                </a:lnTo>
                <a:lnTo>
                  <a:pt x="96490" y="306124"/>
                </a:lnTo>
                <a:lnTo>
                  <a:pt x="106137" y="312388"/>
                </a:lnTo>
                <a:lnTo>
                  <a:pt x="116824" y="314475"/>
                </a:lnTo>
                <a:lnTo>
                  <a:pt x="221492" y="314475"/>
                </a:lnTo>
                <a:lnTo>
                  <a:pt x="220425" y="317844"/>
                </a:lnTo>
                <a:lnTo>
                  <a:pt x="212338" y="336784"/>
                </a:lnTo>
                <a:lnTo>
                  <a:pt x="202935" y="353290"/>
                </a:lnTo>
                <a:lnTo>
                  <a:pt x="202827" y="353431"/>
                </a:lnTo>
                <a:lnTo>
                  <a:pt x="80316" y="353431"/>
                </a:lnTo>
                <a:lnTo>
                  <a:pt x="80316" y="523975"/>
                </a:lnTo>
                <a:lnTo>
                  <a:pt x="0" y="535752"/>
                </a:lnTo>
                <a:close/>
              </a:path>
              <a:path w="239395" h="535939">
                <a:moveTo>
                  <a:pt x="221492" y="314475"/>
                </a:moveTo>
                <a:lnTo>
                  <a:pt x="116824" y="314475"/>
                </a:lnTo>
                <a:lnTo>
                  <a:pt x="134430" y="307129"/>
                </a:lnTo>
                <a:lnTo>
                  <a:pt x="147006" y="285089"/>
                </a:lnTo>
                <a:lnTo>
                  <a:pt x="154552" y="248356"/>
                </a:lnTo>
                <a:lnTo>
                  <a:pt x="157067" y="196929"/>
                </a:lnTo>
                <a:lnTo>
                  <a:pt x="156462" y="165518"/>
                </a:lnTo>
                <a:lnTo>
                  <a:pt x="151623" y="118749"/>
                </a:lnTo>
                <a:lnTo>
                  <a:pt x="135311" y="84281"/>
                </a:lnTo>
                <a:lnTo>
                  <a:pt x="118437" y="77911"/>
                </a:lnTo>
                <a:lnTo>
                  <a:pt x="222327" y="77911"/>
                </a:lnTo>
                <a:lnTo>
                  <a:pt x="231653" y="110185"/>
                </a:lnTo>
                <a:lnTo>
                  <a:pt x="237480" y="149849"/>
                </a:lnTo>
                <a:lnTo>
                  <a:pt x="239301" y="192739"/>
                </a:lnTo>
                <a:lnTo>
                  <a:pt x="239384" y="196929"/>
                </a:lnTo>
                <a:lnTo>
                  <a:pt x="238658" y="222727"/>
                </a:lnTo>
                <a:lnTo>
                  <a:pt x="236365" y="248596"/>
                </a:lnTo>
                <a:lnTo>
                  <a:pt x="232545" y="273177"/>
                </a:lnTo>
                <a:lnTo>
                  <a:pt x="227196" y="296470"/>
                </a:lnTo>
                <a:lnTo>
                  <a:pt x="221492" y="314475"/>
                </a:lnTo>
                <a:close/>
              </a:path>
              <a:path w="239395" h="535939">
                <a:moveTo>
                  <a:pt x="139832" y="393066"/>
                </a:moveTo>
                <a:lnTo>
                  <a:pt x="122008" y="390589"/>
                </a:lnTo>
                <a:lnTo>
                  <a:pt x="106148" y="383157"/>
                </a:lnTo>
                <a:lnTo>
                  <a:pt x="92250" y="370771"/>
                </a:lnTo>
                <a:lnTo>
                  <a:pt x="80316" y="353431"/>
                </a:lnTo>
                <a:lnTo>
                  <a:pt x="202827" y="353431"/>
                </a:lnTo>
                <a:lnTo>
                  <a:pt x="167786" y="386640"/>
                </a:lnTo>
                <a:lnTo>
                  <a:pt x="139832" y="393066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99051" y="1946059"/>
            <a:ext cx="100330" cy="381635"/>
          </a:xfrm>
          <a:custGeom>
            <a:avLst/>
            <a:gdLst/>
            <a:ahLst/>
            <a:cxnLst/>
            <a:rect l="l" t="t" r="r" b="b"/>
            <a:pathLst>
              <a:path w="100329" h="381635">
                <a:moveTo>
                  <a:pt x="77175" y="381175"/>
                </a:moveTo>
                <a:lnTo>
                  <a:pt x="30484" y="356248"/>
                </a:lnTo>
                <a:lnTo>
                  <a:pt x="4881" y="309323"/>
                </a:lnTo>
                <a:lnTo>
                  <a:pt x="0" y="263629"/>
                </a:lnTo>
                <a:lnTo>
                  <a:pt x="0" y="0"/>
                </a:lnTo>
                <a:lnTo>
                  <a:pt x="80316" y="0"/>
                </a:lnTo>
                <a:lnTo>
                  <a:pt x="80316" y="253211"/>
                </a:lnTo>
                <a:lnTo>
                  <a:pt x="80592" y="263006"/>
                </a:lnTo>
                <a:lnTo>
                  <a:pt x="100183" y="303944"/>
                </a:lnTo>
                <a:lnTo>
                  <a:pt x="77175" y="38117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124743" y="1934169"/>
            <a:ext cx="259079" cy="393065"/>
          </a:xfrm>
          <a:custGeom>
            <a:avLst/>
            <a:gdLst/>
            <a:ahLst/>
            <a:cxnLst/>
            <a:rect l="l" t="t" r="r" b="b"/>
            <a:pathLst>
              <a:path w="259079" h="393064">
                <a:moveTo>
                  <a:pt x="97042" y="393066"/>
                </a:moveTo>
                <a:lnTo>
                  <a:pt x="56523" y="380808"/>
                </a:lnTo>
                <a:lnTo>
                  <a:pt x="25810" y="344032"/>
                </a:lnTo>
                <a:lnTo>
                  <a:pt x="6447" y="283376"/>
                </a:lnTo>
                <a:lnTo>
                  <a:pt x="1613" y="244428"/>
                </a:lnTo>
                <a:lnTo>
                  <a:pt x="0" y="199647"/>
                </a:lnTo>
                <a:lnTo>
                  <a:pt x="780" y="170664"/>
                </a:lnTo>
                <a:lnTo>
                  <a:pt x="7020" y="118176"/>
                </a:lnTo>
                <a:lnTo>
                  <a:pt x="19442" y="73310"/>
                </a:lnTo>
                <a:lnTo>
                  <a:pt x="37441" y="38318"/>
                </a:lnTo>
                <a:lnTo>
                  <a:pt x="74076" y="6171"/>
                </a:lnTo>
                <a:lnTo>
                  <a:pt x="103834" y="0"/>
                </a:lnTo>
                <a:lnTo>
                  <a:pt x="131613" y="5874"/>
                </a:lnTo>
                <a:lnTo>
                  <a:pt x="153396" y="23498"/>
                </a:lnTo>
                <a:lnTo>
                  <a:pt x="169182" y="52870"/>
                </a:lnTo>
                <a:lnTo>
                  <a:pt x="175306" y="78590"/>
                </a:lnTo>
                <a:lnTo>
                  <a:pt x="116315" y="78590"/>
                </a:lnTo>
                <a:lnTo>
                  <a:pt x="100566" y="86157"/>
                </a:lnTo>
                <a:lnTo>
                  <a:pt x="89316" y="108855"/>
                </a:lnTo>
                <a:lnTo>
                  <a:pt x="82567" y="146685"/>
                </a:lnTo>
                <a:lnTo>
                  <a:pt x="80317" y="199647"/>
                </a:lnTo>
                <a:lnTo>
                  <a:pt x="80869" y="228404"/>
                </a:lnTo>
                <a:lnTo>
                  <a:pt x="85283" y="272625"/>
                </a:lnTo>
                <a:lnTo>
                  <a:pt x="99886" y="307879"/>
                </a:lnTo>
                <a:lnTo>
                  <a:pt x="114277" y="314475"/>
                </a:lnTo>
                <a:lnTo>
                  <a:pt x="170548" y="314475"/>
                </a:lnTo>
                <a:lnTo>
                  <a:pt x="167760" y="324264"/>
                </a:lnTo>
                <a:lnTo>
                  <a:pt x="144248" y="370531"/>
                </a:lnTo>
                <a:lnTo>
                  <a:pt x="110754" y="391658"/>
                </a:lnTo>
                <a:lnTo>
                  <a:pt x="97042" y="393066"/>
                </a:lnTo>
                <a:close/>
              </a:path>
              <a:path w="259079" h="393064">
                <a:moveTo>
                  <a:pt x="238309" y="93991"/>
                </a:moveTo>
                <a:lnTo>
                  <a:pt x="178972" y="93991"/>
                </a:lnTo>
                <a:lnTo>
                  <a:pt x="186783" y="11890"/>
                </a:lnTo>
                <a:lnTo>
                  <a:pt x="253006" y="11890"/>
                </a:lnTo>
                <a:lnTo>
                  <a:pt x="238309" y="93991"/>
                </a:lnTo>
                <a:close/>
              </a:path>
              <a:path w="259079" h="393064">
                <a:moveTo>
                  <a:pt x="170548" y="314475"/>
                </a:moveTo>
                <a:lnTo>
                  <a:pt x="114277" y="314475"/>
                </a:lnTo>
                <a:lnTo>
                  <a:pt x="121780" y="312826"/>
                </a:lnTo>
                <a:lnTo>
                  <a:pt x="128668" y="307879"/>
                </a:lnTo>
                <a:lnTo>
                  <a:pt x="145733" y="272151"/>
                </a:lnTo>
                <a:lnTo>
                  <a:pt x="154733" y="224136"/>
                </a:lnTo>
                <a:lnTo>
                  <a:pt x="158596" y="192060"/>
                </a:lnTo>
                <a:lnTo>
                  <a:pt x="154590" y="162199"/>
                </a:lnTo>
                <a:lnTo>
                  <a:pt x="145972" y="117638"/>
                </a:lnTo>
                <a:lnTo>
                  <a:pt x="123770" y="80112"/>
                </a:lnTo>
                <a:lnTo>
                  <a:pt x="116315" y="78590"/>
                </a:lnTo>
                <a:lnTo>
                  <a:pt x="175306" y="78590"/>
                </a:lnTo>
                <a:lnTo>
                  <a:pt x="178972" y="93991"/>
                </a:lnTo>
                <a:lnTo>
                  <a:pt x="238309" y="93991"/>
                </a:lnTo>
                <a:lnTo>
                  <a:pt x="219130" y="201119"/>
                </a:lnTo>
                <a:lnTo>
                  <a:pt x="231611" y="275520"/>
                </a:lnTo>
                <a:lnTo>
                  <a:pt x="243439" y="303378"/>
                </a:lnTo>
                <a:lnTo>
                  <a:pt x="173708" y="303378"/>
                </a:lnTo>
                <a:lnTo>
                  <a:pt x="170548" y="314475"/>
                </a:lnTo>
                <a:close/>
              </a:path>
              <a:path w="259079" h="393064">
                <a:moveTo>
                  <a:pt x="233224" y="393066"/>
                </a:moveTo>
                <a:lnTo>
                  <a:pt x="195103" y="372258"/>
                </a:lnTo>
                <a:lnTo>
                  <a:pt x="176849" y="327725"/>
                </a:lnTo>
                <a:lnTo>
                  <a:pt x="173708" y="303378"/>
                </a:lnTo>
                <a:lnTo>
                  <a:pt x="243439" y="303378"/>
                </a:lnTo>
                <a:lnTo>
                  <a:pt x="245648" y="306171"/>
                </a:lnTo>
                <a:lnTo>
                  <a:pt x="251478" y="310323"/>
                </a:lnTo>
                <a:lnTo>
                  <a:pt x="258780" y="313116"/>
                </a:lnTo>
                <a:lnTo>
                  <a:pt x="233224" y="393066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51908" y="2666738"/>
            <a:ext cx="213360" cy="482600"/>
          </a:xfrm>
          <a:custGeom>
            <a:avLst/>
            <a:gdLst/>
            <a:ahLst/>
            <a:cxnLst/>
            <a:rect l="l" t="t" r="r" b="b"/>
            <a:pathLst>
              <a:path w="213360" h="482600">
                <a:moveTo>
                  <a:pt x="83458" y="482188"/>
                </a:moveTo>
                <a:lnTo>
                  <a:pt x="0" y="482188"/>
                </a:lnTo>
                <a:lnTo>
                  <a:pt x="0" y="0"/>
                </a:lnTo>
                <a:lnTo>
                  <a:pt x="212848" y="0"/>
                </a:lnTo>
                <a:lnTo>
                  <a:pt x="204442" y="87649"/>
                </a:lnTo>
                <a:lnTo>
                  <a:pt x="83458" y="87649"/>
                </a:lnTo>
                <a:lnTo>
                  <a:pt x="83458" y="482188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689252" y="2568670"/>
            <a:ext cx="1063625" cy="592455"/>
          </a:xfrm>
          <a:custGeom>
            <a:avLst/>
            <a:gdLst/>
            <a:ahLst/>
            <a:cxnLst/>
            <a:rect l="l" t="t" r="r" b="b"/>
            <a:pathLst>
              <a:path w="1063625" h="592455">
                <a:moveTo>
                  <a:pt x="65713" y="165561"/>
                </a:moveTo>
                <a:lnTo>
                  <a:pt x="14517" y="165561"/>
                </a:lnTo>
                <a:lnTo>
                  <a:pt x="10867" y="0"/>
                </a:lnTo>
                <a:lnTo>
                  <a:pt x="88637" y="7587"/>
                </a:lnTo>
                <a:lnTo>
                  <a:pt x="65713" y="165561"/>
                </a:lnTo>
                <a:close/>
              </a:path>
              <a:path w="1063625" h="592455">
                <a:moveTo>
                  <a:pt x="459034" y="592034"/>
                </a:moveTo>
                <a:lnTo>
                  <a:pt x="418515" y="579775"/>
                </a:lnTo>
                <a:lnTo>
                  <a:pt x="387801" y="543000"/>
                </a:lnTo>
                <a:lnTo>
                  <a:pt x="368439" y="482344"/>
                </a:lnTo>
                <a:lnTo>
                  <a:pt x="363605" y="443395"/>
                </a:lnTo>
                <a:lnTo>
                  <a:pt x="361991" y="398615"/>
                </a:lnTo>
                <a:lnTo>
                  <a:pt x="362772" y="369632"/>
                </a:lnTo>
                <a:lnTo>
                  <a:pt x="369012" y="317144"/>
                </a:lnTo>
                <a:lnTo>
                  <a:pt x="381434" y="272278"/>
                </a:lnTo>
                <a:lnTo>
                  <a:pt x="399433" y="237286"/>
                </a:lnTo>
                <a:lnTo>
                  <a:pt x="436068" y="205139"/>
                </a:lnTo>
                <a:lnTo>
                  <a:pt x="465826" y="198967"/>
                </a:lnTo>
                <a:lnTo>
                  <a:pt x="493605" y="204842"/>
                </a:lnTo>
                <a:lnTo>
                  <a:pt x="515387" y="222465"/>
                </a:lnTo>
                <a:lnTo>
                  <a:pt x="531174" y="251838"/>
                </a:lnTo>
                <a:lnTo>
                  <a:pt x="537297" y="277558"/>
                </a:lnTo>
                <a:lnTo>
                  <a:pt x="478307" y="277558"/>
                </a:lnTo>
                <a:lnTo>
                  <a:pt x="462557" y="285124"/>
                </a:lnTo>
                <a:lnTo>
                  <a:pt x="451308" y="307822"/>
                </a:lnTo>
                <a:lnTo>
                  <a:pt x="444558" y="345652"/>
                </a:lnTo>
                <a:lnTo>
                  <a:pt x="442308" y="398615"/>
                </a:lnTo>
                <a:lnTo>
                  <a:pt x="442860" y="427371"/>
                </a:lnTo>
                <a:lnTo>
                  <a:pt x="447275" y="471593"/>
                </a:lnTo>
                <a:lnTo>
                  <a:pt x="461878" y="506847"/>
                </a:lnTo>
                <a:lnTo>
                  <a:pt x="476269" y="513443"/>
                </a:lnTo>
                <a:lnTo>
                  <a:pt x="532539" y="513443"/>
                </a:lnTo>
                <a:lnTo>
                  <a:pt x="529752" y="523232"/>
                </a:lnTo>
                <a:lnTo>
                  <a:pt x="506239" y="569499"/>
                </a:lnTo>
                <a:lnTo>
                  <a:pt x="472746" y="590625"/>
                </a:lnTo>
                <a:lnTo>
                  <a:pt x="459034" y="592034"/>
                </a:lnTo>
                <a:close/>
              </a:path>
              <a:path w="1063625" h="592455">
                <a:moveTo>
                  <a:pt x="600300" y="292959"/>
                </a:moveTo>
                <a:lnTo>
                  <a:pt x="540964" y="292959"/>
                </a:lnTo>
                <a:lnTo>
                  <a:pt x="548775" y="210858"/>
                </a:lnTo>
                <a:lnTo>
                  <a:pt x="614998" y="210858"/>
                </a:lnTo>
                <a:lnTo>
                  <a:pt x="600300" y="292959"/>
                </a:lnTo>
                <a:close/>
              </a:path>
              <a:path w="1063625" h="592455">
                <a:moveTo>
                  <a:pt x="629094" y="298508"/>
                </a:moveTo>
                <a:lnTo>
                  <a:pt x="614491" y="226146"/>
                </a:lnTo>
                <a:lnTo>
                  <a:pt x="621394" y="222267"/>
                </a:lnTo>
                <a:lnTo>
                  <a:pt x="628521" y="219011"/>
                </a:lnTo>
                <a:lnTo>
                  <a:pt x="673991" y="211077"/>
                </a:lnTo>
                <a:lnTo>
                  <a:pt x="687506" y="210858"/>
                </a:lnTo>
                <a:lnTo>
                  <a:pt x="846102" y="210858"/>
                </a:lnTo>
                <a:lnTo>
                  <a:pt x="846102" y="290807"/>
                </a:lnTo>
                <a:lnTo>
                  <a:pt x="660733" y="290807"/>
                </a:lnTo>
                <a:lnTo>
                  <a:pt x="652555" y="291298"/>
                </a:lnTo>
                <a:lnTo>
                  <a:pt x="647348" y="292280"/>
                </a:lnTo>
                <a:lnTo>
                  <a:pt x="642140" y="293186"/>
                </a:lnTo>
                <a:lnTo>
                  <a:pt x="636055" y="295262"/>
                </a:lnTo>
                <a:lnTo>
                  <a:pt x="629094" y="298508"/>
                </a:lnTo>
                <a:close/>
              </a:path>
              <a:path w="1063625" h="592455">
                <a:moveTo>
                  <a:pt x="532539" y="513443"/>
                </a:moveTo>
                <a:lnTo>
                  <a:pt x="476269" y="513443"/>
                </a:lnTo>
                <a:lnTo>
                  <a:pt x="483772" y="511794"/>
                </a:lnTo>
                <a:lnTo>
                  <a:pt x="490660" y="506847"/>
                </a:lnTo>
                <a:lnTo>
                  <a:pt x="507725" y="471119"/>
                </a:lnTo>
                <a:lnTo>
                  <a:pt x="516724" y="423103"/>
                </a:lnTo>
                <a:lnTo>
                  <a:pt x="520587" y="391027"/>
                </a:lnTo>
                <a:lnTo>
                  <a:pt x="516581" y="361167"/>
                </a:lnTo>
                <a:lnTo>
                  <a:pt x="507964" y="316606"/>
                </a:lnTo>
                <a:lnTo>
                  <a:pt x="485762" y="279080"/>
                </a:lnTo>
                <a:lnTo>
                  <a:pt x="478307" y="277558"/>
                </a:lnTo>
                <a:lnTo>
                  <a:pt x="537297" y="277558"/>
                </a:lnTo>
                <a:lnTo>
                  <a:pt x="540964" y="292959"/>
                </a:lnTo>
                <a:lnTo>
                  <a:pt x="600300" y="292959"/>
                </a:lnTo>
                <a:lnTo>
                  <a:pt x="581122" y="400087"/>
                </a:lnTo>
                <a:lnTo>
                  <a:pt x="593603" y="474488"/>
                </a:lnTo>
                <a:lnTo>
                  <a:pt x="605431" y="502345"/>
                </a:lnTo>
                <a:lnTo>
                  <a:pt x="535700" y="502345"/>
                </a:lnTo>
                <a:lnTo>
                  <a:pt x="532539" y="513443"/>
                </a:lnTo>
                <a:close/>
              </a:path>
              <a:path w="1063625" h="592455">
                <a:moveTo>
                  <a:pt x="770455" y="592034"/>
                </a:moveTo>
                <a:lnTo>
                  <a:pt x="723398" y="567297"/>
                </a:lnTo>
                <a:lnTo>
                  <a:pt x="698097" y="520776"/>
                </a:lnTo>
                <a:lnTo>
                  <a:pt x="693279" y="475167"/>
                </a:lnTo>
                <a:lnTo>
                  <a:pt x="693279" y="290807"/>
                </a:lnTo>
                <a:lnTo>
                  <a:pt x="773596" y="290807"/>
                </a:lnTo>
                <a:lnTo>
                  <a:pt x="773596" y="464069"/>
                </a:lnTo>
                <a:lnTo>
                  <a:pt x="773872" y="473886"/>
                </a:lnTo>
                <a:lnTo>
                  <a:pt x="793378" y="514802"/>
                </a:lnTo>
                <a:lnTo>
                  <a:pt x="770455" y="592034"/>
                </a:lnTo>
                <a:close/>
              </a:path>
              <a:path w="1063625" h="592455">
                <a:moveTo>
                  <a:pt x="595216" y="592034"/>
                </a:moveTo>
                <a:lnTo>
                  <a:pt x="557095" y="571225"/>
                </a:lnTo>
                <a:lnTo>
                  <a:pt x="538841" y="526693"/>
                </a:lnTo>
                <a:lnTo>
                  <a:pt x="535700" y="502345"/>
                </a:lnTo>
                <a:lnTo>
                  <a:pt x="605431" y="502345"/>
                </a:lnTo>
                <a:lnTo>
                  <a:pt x="607640" y="505139"/>
                </a:lnTo>
                <a:lnTo>
                  <a:pt x="613470" y="509291"/>
                </a:lnTo>
                <a:lnTo>
                  <a:pt x="620771" y="512084"/>
                </a:lnTo>
                <a:lnTo>
                  <a:pt x="595216" y="592034"/>
                </a:lnTo>
                <a:close/>
              </a:path>
              <a:path w="1063625" h="592455">
                <a:moveTo>
                  <a:pt x="273868" y="580257"/>
                </a:moveTo>
                <a:lnTo>
                  <a:pt x="179967" y="580257"/>
                </a:lnTo>
                <a:lnTo>
                  <a:pt x="170936" y="514802"/>
                </a:lnTo>
                <a:lnTo>
                  <a:pt x="161819" y="456255"/>
                </a:lnTo>
                <a:lnTo>
                  <a:pt x="152443" y="403513"/>
                </a:lnTo>
                <a:lnTo>
                  <a:pt x="142865" y="356941"/>
                </a:lnTo>
                <a:lnTo>
                  <a:pt x="132937" y="316542"/>
                </a:lnTo>
                <a:lnTo>
                  <a:pt x="111329" y="254258"/>
                </a:lnTo>
                <a:lnTo>
                  <a:pt x="99650" y="232374"/>
                </a:lnTo>
                <a:lnTo>
                  <a:pt x="172156" y="198967"/>
                </a:lnTo>
                <a:lnTo>
                  <a:pt x="189242" y="241717"/>
                </a:lnTo>
                <a:lnTo>
                  <a:pt x="205013" y="305869"/>
                </a:lnTo>
                <a:lnTo>
                  <a:pt x="212176" y="345652"/>
                </a:lnTo>
                <a:lnTo>
                  <a:pt x="218555" y="390263"/>
                </a:lnTo>
                <a:lnTo>
                  <a:pt x="224147" y="439701"/>
                </a:lnTo>
                <a:lnTo>
                  <a:pt x="228955" y="493965"/>
                </a:lnTo>
                <a:lnTo>
                  <a:pt x="293052" y="493965"/>
                </a:lnTo>
                <a:lnTo>
                  <a:pt x="273868" y="580257"/>
                </a:lnTo>
                <a:close/>
              </a:path>
              <a:path w="1063625" h="592455">
                <a:moveTo>
                  <a:pt x="293052" y="493965"/>
                </a:moveTo>
                <a:lnTo>
                  <a:pt x="228955" y="493965"/>
                </a:lnTo>
                <a:lnTo>
                  <a:pt x="275906" y="199647"/>
                </a:lnTo>
                <a:lnTo>
                  <a:pt x="353675" y="221276"/>
                </a:lnTo>
                <a:lnTo>
                  <a:pt x="293052" y="493965"/>
                </a:lnTo>
                <a:close/>
              </a:path>
              <a:path w="1063625" h="592455">
                <a:moveTo>
                  <a:pt x="77175" y="592034"/>
                </a:moveTo>
                <a:lnTo>
                  <a:pt x="30485" y="567106"/>
                </a:lnTo>
                <a:lnTo>
                  <a:pt x="4881" y="520181"/>
                </a:lnTo>
                <a:lnTo>
                  <a:pt x="0" y="474488"/>
                </a:lnTo>
                <a:lnTo>
                  <a:pt x="0" y="210858"/>
                </a:lnTo>
                <a:lnTo>
                  <a:pt x="80316" y="210858"/>
                </a:lnTo>
                <a:lnTo>
                  <a:pt x="80316" y="464069"/>
                </a:lnTo>
                <a:lnTo>
                  <a:pt x="80592" y="473865"/>
                </a:lnTo>
                <a:lnTo>
                  <a:pt x="100183" y="514802"/>
                </a:lnTo>
                <a:lnTo>
                  <a:pt x="77175" y="592034"/>
                </a:lnTo>
                <a:close/>
              </a:path>
              <a:path w="1063625" h="592455">
                <a:moveTo>
                  <a:pt x="958721" y="592034"/>
                </a:moveTo>
                <a:lnTo>
                  <a:pt x="914721" y="584560"/>
                </a:lnTo>
                <a:lnTo>
                  <a:pt x="879678" y="562138"/>
                </a:lnTo>
                <a:lnTo>
                  <a:pt x="856818" y="526325"/>
                </a:lnTo>
                <a:lnTo>
                  <a:pt x="849198" y="478678"/>
                </a:lnTo>
                <a:lnTo>
                  <a:pt x="850292" y="459242"/>
                </a:lnTo>
                <a:lnTo>
                  <a:pt x="866688" y="414356"/>
                </a:lnTo>
                <a:lnTo>
                  <a:pt x="903047" y="388154"/>
                </a:lnTo>
                <a:lnTo>
                  <a:pt x="919667" y="383327"/>
                </a:lnTo>
                <a:lnTo>
                  <a:pt x="892960" y="371656"/>
                </a:lnTo>
                <a:lnTo>
                  <a:pt x="873884" y="353969"/>
                </a:lnTo>
                <a:lnTo>
                  <a:pt x="862438" y="330266"/>
                </a:lnTo>
                <a:lnTo>
                  <a:pt x="858623" y="300546"/>
                </a:lnTo>
                <a:lnTo>
                  <a:pt x="860379" y="278421"/>
                </a:lnTo>
                <a:lnTo>
                  <a:pt x="874430" y="241391"/>
                </a:lnTo>
                <a:lnTo>
                  <a:pt x="901896" y="214446"/>
                </a:lnTo>
                <a:lnTo>
                  <a:pt x="938701" y="200687"/>
                </a:lnTo>
                <a:lnTo>
                  <a:pt x="960334" y="198967"/>
                </a:lnTo>
                <a:lnTo>
                  <a:pt x="987025" y="201537"/>
                </a:lnTo>
                <a:lnTo>
                  <a:pt x="1011827" y="209244"/>
                </a:lnTo>
                <a:lnTo>
                  <a:pt x="1034740" y="222090"/>
                </a:lnTo>
                <a:lnTo>
                  <a:pt x="1055764" y="240074"/>
                </a:lnTo>
                <a:lnTo>
                  <a:pt x="1036824" y="273368"/>
                </a:lnTo>
                <a:lnTo>
                  <a:pt x="971796" y="273368"/>
                </a:lnTo>
                <a:lnTo>
                  <a:pt x="964643" y="274026"/>
                </a:lnTo>
                <a:lnTo>
                  <a:pt x="939985" y="304623"/>
                </a:lnTo>
                <a:lnTo>
                  <a:pt x="939449" y="313796"/>
                </a:lnTo>
                <a:lnTo>
                  <a:pt x="940001" y="323011"/>
                </a:lnTo>
                <a:lnTo>
                  <a:pt x="966044" y="354776"/>
                </a:lnTo>
                <a:lnTo>
                  <a:pt x="973919" y="355469"/>
                </a:lnTo>
                <a:lnTo>
                  <a:pt x="1004144" y="355469"/>
                </a:lnTo>
                <a:lnTo>
                  <a:pt x="996333" y="424434"/>
                </a:lnTo>
                <a:lnTo>
                  <a:pt x="970268" y="424434"/>
                </a:lnTo>
                <a:lnTo>
                  <a:pt x="960796" y="425149"/>
                </a:lnTo>
                <a:lnTo>
                  <a:pt x="932694" y="459242"/>
                </a:lnTo>
                <a:lnTo>
                  <a:pt x="932147" y="469618"/>
                </a:lnTo>
                <a:lnTo>
                  <a:pt x="934593" y="489733"/>
                </a:lnTo>
                <a:lnTo>
                  <a:pt x="941932" y="504101"/>
                </a:lnTo>
                <a:lnTo>
                  <a:pt x="954163" y="512721"/>
                </a:lnTo>
                <a:lnTo>
                  <a:pt x="971287" y="515595"/>
                </a:lnTo>
                <a:lnTo>
                  <a:pt x="1045040" y="515595"/>
                </a:lnTo>
                <a:lnTo>
                  <a:pt x="1063065" y="547529"/>
                </a:lnTo>
                <a:lnTo>
                  <a:pt x="1030001" y="573795"/>
                </a:lnTo>
                <a:lnTo>
                  <a:pt x="989244" y="589090"/>
                </a:lnTo>
                <a:lnTo>
                  <a:pt x="974312" y="591298"/>
                </a:lnTo>
                <a:lnTo>
                  <a:pt x="958721" y="592034"/>
                </a:lnTo>
                <a:close/>
              </a:path>
              <a:path w="1063625" h="592455">
                <a:moveTo>
                  <a:pt x="1024520" y="294997"/>
                </a:moveTo>
                <a:lnTo>
                  <a:pt x="985041" y="274699"/>
                </a:lnTo>
                <a:lnTo>
                  <a:pt x="971796" y="273368"/>
                </a:lnTo>
                <a:lnTo>
                  <a:pt x="1036824" y="273368"/>
                </a:lnTo>
                <a:lnTo>
                  <a:pt x="1024520" y="294997"/>
                </a:lnTo>
                <a:close/>
              </a:path>
              <a:path w="1063625" h="592455">
                <a:moveTo>
                  <a:pt x="1045040" y="515595"/>
                </a:moveTo>
                <a:lnTo>
                  <a:pt x="971287" y="515595"/>
                </a:lnTo>
                <a:lnTo>
                  <a:pt x="978296" y="515206"/>
                </a:lnTo>
                <a:lnTo>
                  <a:pt x="985232" y="514038"/>
                </a:lnTo>
                <a:lnTo>
                  <a:pt x="1021310" y="495204"/>
                </a:lnTo>
                <a:lnTo>
                  <a:pt x="1029699" y="488416"/>
                </a:lnTo>
                <a:lnTo>
                  <a:pt x="1045040" y="51559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89533" y="2709545"/>
            <a:ext cx="257175" cy="0"/>
          </a:xfrm>
          <a:custGeom>
            <a:avLst/>
            <a:gdLst/>
            <a:ahLst/>
            <a:cxnLst/>
            <a:rect l="l" t="t" r="r" b="b"/>
            <a:pathLst>
              <a:path w="257175">
                <a:moveTo>
                  <a:pt x="0" y="0"/>
                </a:moveTo>
                <a:lnTo>
                  <a:pt x="256656" y="0"/>
                </a:lnTo>
              </a:path>
            </a:pathLst>
          </a:custGeom>
          <a:ln w="85089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31263" y="2752089"/>
            <a:ext cx="0" cy="396240"/>
          </a:xfrm>
          <a:custGeom>
            <a:avLst/>
            <a:gdLst/>
            <a:ahLst/>
            <a:cxnLst/>
            <a:rect l="l" t="t" r="r" b="b"/>
            <a:pathLst>
              <a:path h="396239">
                <a:moveTo>
                  <a:pt x="0" y="0"/>
                </a:moveTo>
                <a:lnTo>
                  <a:pt x="0" y="396240"/>
                </a:lnTo>
              </a:path>
            </a:pathLst>
          </a:custGeom>
          <a:ln w="83458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104207" y="2752350"/>
            <a:ext cx="0" cy="396875"/>
          </a:xfrm>
          <a:custGeom>
            <a:avLst/>
            <a:gdLst/>
            <a:ahLst/>
            <a:cxnLst/>
            <a:rect l="l" t="t" r="r" b="b"/>
            <a:pathLst>
              <a:path h="396875">
                <a:moveTo>
                  <a:pt x="0" y="0"/>
                </a:moveTo>
                <a:lnTo>
                  <a:pt x="0" y="396576"/>
                </a:lnTo>
              </a:path>
            </a:pathLst>
          </a:custGeom>
          <a:ln w="83967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168566" y="2666738"/>
            <a:ext cx="295275" cy="482600"/>
          </a:xfrm>
          <a:custGeom>
            <a:avLst/>
            <a:gdLst/>
            <a:ahLst/>
            <a:cxnLst/>
            <a:rect l="l" t="t" r="r" b="b"/>
            <a:pathLst>
              <a:path w="295275" h="482600">
                <a:moveTo>
                  <a:pt x="84561" y="482188"/>
                </a:moveTo>
                <a:lnTo>
                  <a:pt x="0" y="482188"/>
                </a:lnTo>
                <a:lnTo>
                  <a:pt x="97551" y="0"/>
                </a:lnTo>
                <a:lnTo>
                  <a:pt x="197735" y="0"/>
                </a:lnTo>
                <a:lnTo>
                  <a:pt x="214121" y="81421"/>
                </a:lnTo>
                <a:lnTo>
                  <a:pt x="146624" y="81421"/>
                </a:lnTo>
                <a:lnTo>
                  <a:pt x="113258" y="297149"/>
                </a:lnTo>
                <a:lnTo>
                  <a:pt x="257538" y="297149"/>
                </a:lnTo>
                <a:lnTo>
                  <a:pt x="273628" y="377099"/>
                </a:lnTo>
                <a:lnTo>
                  <a:pt x="100693" y="377099"/>
                </a:lnTo>
                <a:lnTo>
                  <a:pt x="84561" y="482188"/>
                </a:lnTo>
                <a:close/>
              </a:path>
              <a:path w="295275" h="482600">
                <a:moveTo>
                  <a:pt x="257538" y="297149"/>
                </a:moveTo>
                <a:lnTo>
                  <a:pt x="179991" y="297149"/>
                </a:lnTo>
                <a:lnTo>
                  <a:pt x="146624" y="81421"/>
                </a:lnTo>
                <a:lnTo>
                  <a:pt x="214121" y="81421"/>
                </a:lnTo>
                <a:lnTo>
                  <a:pt x="257538" y="297149"/>
                </a:lnTo>
                <a:close/>
              </a:path>
              <a:path w="295275" h="482600">
                <a:moveTo>
                  <a:pt x="294777" y="482188"/>
                </a:moveTo>
                <a:lnTo>
                  <a:pt x="208687" y="482188"/>
                </a:lnTo>
                <a:lnTo>
                  <a:pt x="192556" y="377099"/>
                </a:lnTo>
                <a:lnTo>
                  <a:pt x="273628" y="377099"/>
                </a:lnTo>
                <a:lnTo>
                  <a:pt x="294777" y="482188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486283" y="2654961"/>
            <a:ext cx="2034539" cy="506095"/>
          </a:xfrm>
          <a:custGeom>
            <a:avLst/>
            <a:gdLst/>
            <a:ahLst/>
            <a:cxnLst/>
            <a:rect l="l" t="t" r="r" b="b"/>
            <a:pathLst>
              <a:path w="2034540" h="506094">
                <a:moveTo>
                  <a:pt x="83458" y="493966"/>
                </a:moveTo>
                <a:lnTo>
                  <a:pt x="0" y="493966"/>
                </a:lnTo>
                <a:lnTo>
                  <a:pt x="0" y="11777"/>
                </a:lnTo>
                <a:lnTo>
                  <a:pt x="103240" y="11777"/>
                </a:lnTo>
                <a:lnTo>
                  <a:pt x="135954" y="14261"/>
                </a:lnTo>
                <a:lnTo>
                  <a:pt x="189314" y="34135"/>
                </a:lnTo>
                <a:lnTo>
                  <a:pt x="226267" y="73692"/>
                </a:lnTo>
                <a:lnTo>
                  <a:pt x="233840" y="91160"/>
                </a:lnTo>
                <a:lnTo>
                  <a:pt x="83458" y="91160"/>
                </a:lnTo>
                <a:lnTo>
                  <a:pt x="83458" y="251852"/>
                </a:lnTo>
                <a:lnTo>
                  <a:pt x="233301" y="251852"/>
                </a:lnTo>
                <a:lnTo>
                  <a:pt x="226841" y="267933"/>
                </a:lnTo>
                <a:lnTo>
                  <a:pt x="191145" y="309280"/>
                </a:lnTo>
                <a:lnTo>
                  <a:pt x="141223" y="330004"/>
                </a:lnTo>
                <a:lnTo>
                  <a:pt x="111136" y="332594"/>
                </a:lnTo>
                <a:lnTo>
                  <a:pt x="83458" y="332594"/>
                </a:lnTo>
                <a:lnTo>
                  <a:pt x="83458" y="493966"/>
                </a:lnTo>
                <a:close/>
              </a:path>
              <a:path w="2034540" h="506094">
                <a:moveTo>
                  <a:pt x="302563" y="493966"/>
                </a:moveTo>
                <a:lnTo>
                  <a:pt x="218001" y="493966"/>
                </a:lnTo>
                <a:lnTo>
                  <a:pt x="315552" y="11777"/>
                </a:lnTo>
                <a:lnTo>
                  <a:pt x="415736" y="11777"/>
                </a:lnTo>
                <a:lnTo>
                  <a:pt x="432123" y="93199"/>
                </a:lnTo>
                <a:lnTo>
                  <a:pt x="364626" y="93199"/>
                </a:lnTo>
                <a:lnTo>
                  <a:pt x="331260" y="308926"/>
                </a:lnTo>
                <a:lnTo>
                  <a:pt x="475539" y="308926"/>
                </a:lnTo>
                <a:lnTo>
                  <a:pt x="491630" y="388876"/>
                </a:lnTo>
                <a:lnTo>
                  <a:pt x="318694" y="388876"/>
                </a:lnTo>
                <a:lnTo>
                  <a:pt x="302563" y="493966"/>
                </a:lnTo>
                <a:close/>
              </a:path>
              <a:path w="2034540" h="506094">
                <a:moveTo>
                  <a:pt x="233301" y="251852"/>
                </a:moveTo>
                <a:lnTo>
                  <a:pt x="104343" y="251852"/>
                </a:lnTo>
                <a:lnTo>
                  <a:pt x="118002" y="250656"/>
                </a:lnTo>
                <a:lnTo>
                  <a:pt x="129772" y="247068"/>
                </a:lnTo>
                <a:lnTo>
                  <a:pt x="158214" y="207234"/>
                </a:lnTo>
                <a:lnTo>
                  <a:pt x="161737" y="169071"/>
                </a:lnTo>
                <a:lnTo>
                  <a:pt x="160872" y="150535"/>
                </a:lnTo>
                <a:lnTo>
                  <a:pt x="147898" y="110298"/>
                </a:lnTo>
                <a:lnTo>
                  <a:pt x="104343" y="91160"/>
                </a:lnTo>
                <a:lnTo>
                  <a:pt x="233840" y="91160"/>
                </a:lnTo>
                <a:lnTo>
                  <a:pt x="237915" y="100559"/>
                </a:lnTo>
                <a:lnTo>
                  <a:pt x="244903" y="132126"/>
                </a:lnTo>
                <a:lnTo>
                  <a:pt x="247233" y="168392"/>
                </a:lnTo>
                <a:lnTo>
                  <a:pt x="244967" y="206555"/>
                </a:lnTo>
                <a:lnTo>
                  <a:pt x="238170" y="239735"/>
                </a:lnTo>
                <a:lnTo>
                  <a:pt x="233301" y="251852"/>
                </a:lnTo>
                <a:close/>
              </a:path>
              <a:path w="2034540" h="506094">
                <a:moveTo>
                  <a:pt x="475539" y="308926"/>
                </a:moveTo>
                <a:lnTo>
                  <a:pt x="397992" y="308926"/>
                </a:lnTo>
                <a:lnTo>
                  <a:pt x="364626" y="93199"/>
                </a:lnTo>
                <a:lnTo>
                  <a:pt x="432123" y="93199"/>
                </a:lnTo>
                <a:lnTo>
                  <a:pt x="475539" y="308926"/>
                </a:lnTo>
                <a:close/>
              </a:path>
              <a:path w="2034540" h="506094">
                <a:moveTo>
                  <a:pt x="512779" y="493966"/>
                </a:moveTo>
                <a:lnTo>
                  <a:pt x="426689" y="493966"/>
                </a:lnTo>
                <a:lnTo>
                  <a:pt x="410558" y="388876"/>
                </a:lnTo>
                <a:lnTo>
                  <a:pt x="491630" y="388876"/>
                </a:lnTo>
                <a:lnTo>
                  <a:pt x="512779" y="493966"/>
                </a:lnTo>
                <a:close/>
              </a:path>
              <a:path w="2034540" h="506094">
                <a:moveTo>
                  <a:pt x="1298833" y="505743"/>
                </a:moveTo>
                <a:lnTo>
                  <a:pt x="1235942" y="489577"/>
                </a:lnTo>
                <a:lnTo>
                  <a:pt x="1189055" y="441081"/>
                </a:lnTo>
                <a:lnTo>
                  <a:pt x="1172043" y="405049"/>
                </a:lnTo>
                <a:lnTo>
                  <a:pt x="1159892" y="361613"/>
                </a:lnTo>
                <a:lnTo>
                  <a:pt x="1152601" y="310774"/>
                </a:lnTo>
                <a:lnTo>
                  <a:pt x="1150170" y="252532"/>
                </a:lnTo>
                <a:lnTo>
                  <a:pt x="1152601" y="195188"/>
                </a:lnTo>
                <a:lnTo>
                  <a:pt x="1159892" y="144894"/>
                </a:lnTo>
                <a:lnTo>
                  <a:pt x="1172043" y="101649"/>
                </a:lnTo>
                <a:lnTo>
                  <a:pt x="1189055" y="65454"/>
                </a:lnTo>
                <a:lnTo>
                  <a:pt x="1235942" y="16363"/>
                </a:lnTo>
                <a:lnTo>
                  <a:pt x="1298833" y="0"/>
                </a:lnTo>
                <a:lnTo>
                  <a:pt x="1332518" y="4020"/>
                </a:lnTo>
                <a:lnTo>
                  <a:pt x="1362085" y="16080"/>
                </a:lnTo>
                <a:lnTo>
                  <a:pt x="1387534" y="36181"/>
                </a:lnTo>
                <a:lnTo>
                  <a:pt x="1408865" y="64322"/>
                </a:lnTo>
                <a:lnTo>
                  <a:pt x="1416919" y="81421"/>
                </a:lnTo>
                <a:lnTo>
                  <a:pt x="1298833" y="81421"/>
                </a:lnTo>
                <a:lnTo>
                  <a:pt x="1282999" y="83899"/>
                </a:lnTo>
                <a:lnTo>
                  <a:pt x="1248741" y="121056"/>
                </a:lnTo>
                <a:lnTo>
                  <a:pt x="1236643" y="173743"/>
                </a:lnTo>
                <a:lnTo>
                  <a:pt x="1232610" y="252532"/>
                </a:lnTo>
                <a:lnTo>
                  <a:pt x="1233602" y="295769"/>
                </a:lnTo>
                <a:lnTo>
                  <a:pt x="1241540" y="362073"/>
                </a:lnTo>
                <a:lnTo>
                  <a:pt x="1257619" y="402331"/>
                </a:lnTo>
                <a:lnTo>
                  <a:pt x="1298833" y="424434"/>
                </a:lnTo>
                <a:lnTo>
                  <a:pt x="1416096" y="424434"/>
                </a:lnTo>
                <a:lnTo>
                  <a:pt x="1408610" y="440402"/>
                </a:lnTo>
                <a:lnTo>
                  <a:pt x="1387199" y="468988"/>
                </a:lnTo>
                <a:lnTo>
                  <a:pt x="1361766" y="489408"/>
                </a:lnTo>
                <a:lnTo>
                  <a:pt x="1332311" y="501659"/>
                </a:lnTo>
                <a:lnTo>
                  <a:pt x="1298833" y="505743"/>
                </a:lnTo>
                <a:close/>
              </a:path>
              <a:path w="2034540" h="506094">
                <a:moveTo>
                  <a:pt x="601942" y="493966"/>
                </a:moveTo>
                <a:lnTo>
                  <a:pt x="522644" y="493966"/>
                </a:lnTo>
                <a:lnTo>
                  <a:pt x="546671" y="11777"/>
                </a:lnTo>
                <a:lnTo>
                  <a:pt x="651015" y="11777"/>
                </a:lnTo>
                <a:lnTo>
                  <a:pt x="664366" y="108486"/>
                </a:lnTo>
                <a:lnTo>
                  <a:pt x="605593" y="108486"/>
                </a:lnTo>
                <a:lnTo>
                  <a:pt x="606521" y="135318"/>
                </a:lnTo>
                <a:lnTo>
                  <a:pt x="607185" y="162928"/>
                </a:lnTo>
                <a:lnTo>
                  <a:pt x="607582" y="191317"/>
                </a:lnTo>
                <a:lnTo>
                  <a:pt x="607700" y="217086"/>
                </a:lnTo>
                <a:lnTo>
                  <a:pt x="607651" y="235729"/>
                </a:lnTo>
                <a:lnTo>
                  <a:pt x="607460" y="254966"/>
                </a:lnTo>
                <a:lnTo>
                  <a:pt x="607095" y="281069"/>
                </a:lnTo>
                <a:lnTo>
                  <a:pt x="606696" y="305416"/>
                </a:lnTo>
                <a:lnTo>
                  <a:pt x="601942" y="493966"/>
                </a:lnTo>
                <a:close/>
              </a:path>
              <a:path w="2034540" h="506094">
                <a:moveTo>
                  <a:pt x="748563" y="340182"/>
                </a:moveTo>
                <a:lnTo>
                  <a:pt x="696352" y="340182"/>
                </a:lnTo>
                <a:lnTo>
                  <a:pt x="738124" y="11777"/>
                </a:lnTo>
                <a:lnTo>
                  <a:pt x="842977" y="11777"/>
                </a:lnTo>
                <a:lnTo>
                  <a:pt x="847779" y="108486"/>
                </a:lnTo>
                <a:lnTo>
                  <a:pt x="781424" y="108486"/>
                </a:lnTo>
                <a:lnTo>
                  <a:pt x="748563" y="340182"/>
                </a:lnTo>
                <a:close/>
              </a:path>
              <a:path w="2034540" h="506094">
                <a:moveTo>
                  <a:pt x="1054255" y="493966"/>
                </a:moveTo>
                <a:lnTo>
                  <a:pt x="970797" y="493966"/>
                </a:lnTo>
                <a:lnTo>
                  <a:pt x="970797" y="313796"/>
                </a:lnTo>
                <a:lnTo>
                  <a:pt x="866453" y="11777"/>
                </a:lnTo>
                <a:lnTo>
                  <a:pt x="955600" y="11777"/>
                </a:lnTo>
                <a:lnTo>
                  <a:pt x="1013502" y="226146"/>
                </a:lnTo>
                <a:lnTo>
                  <a:pt x="1084346" y="226146"/>
                </a:lnTo>
                <a:lnTo>
                  <a:pt x="1054255" y="313116"/>
                </a:lnTo>
                <a:lnTo>
                  <a:pt x="1054255" y="493966"/>
                </a:lnTo>
                <a:close/>
              </a:path>
              <a:path w="2034540" h="506094">
                <a:moveTo>
                  <a:pt x="1084346" y="226146"/>
                </a:moveTo>
                <a:lnTo>
                  <a:pt x="1013502" y="226146"/>
                </a:lnTo>
                <a:lnTo>
                  <a:pt x="1072509" y="11777"/>
                </a:lnTo>
                <a:lnTo>
                  <a:pt x="1158515" y="11777"/>
                </a:lnTo>
                <a:lnTo>
                  <a:pt x="1084346" y="226146"/>
                </a:lnTo>
                <a:close/>
              </a:path>
              <a:path w="2034540" h="506094">
                <a:moveTo>
                  <a:pt x="1416096" y="424434"/>
                </a:moveTo>
                <a:lnTo>
                  <a:pt x="1298833" y="424434"/>
                </a:lnTo>
                <a:lnTo>
                  <a:pt x="1315113" y="422000"/>
                </a:lnTo>
                <a:lnTo>
                  <a:pt x="1328973" y="414695"/>
                </a:lnTo>
                <a:lnTo>
                  <a:pt x="1356306" y="362519"/>
                </a:lnTo>
                <a:lnTo>
                  <a:pt x="1364159" y="296045"/>
                </a:lnTo>
                <a:lnTo>
                  <a:pt x="1365141" y="252532"/>
                </a:lnTo>
                <a:lnTo>
                  <a:pt x="1364143" y="209874"/>
                </a:lnTo>
                <a:lnTo>
                  <a:pt x="1356163" y="144137"/>
                </a:lnTo>
                <a:lnTo>
                  <a:pt x="1340079" y="103716"/>
                </a:lnTo>
                <a:lnTo>
                  <a:pt x="1298833" y="81421"/>
                </a:lnTo>
                <a:lnTo>
                  <a:pt x="1416919" y="81421"/>
                </a:lnTo>
                <a:lnTo>
                  <a:pt x="1425766" y="100206"/>
                </a:lnTo>
                <a:lnTo>
                  <a:pt x="1437838" y="143535"/>
                </a:lnTo>
                <a:lnTo>
                  <a:pt x="1445081" y="194311"/>
                </a:lnTo>
                <a:lnTo>
                  <a:pt x="1447495" y="252532"/>
                </a:lnTo>
                <a:lnTo>
                  <a:pt x="1445065" y="310179"/>
                </a:lnTo>
                <a:lnTo>
                  <a:pt x="1437774" y="360707"/>
                </a:lnTo>
                <a:lnTo>
                  <a:pt x="1425623" y="404114"/>
                </a:lnTo>
                <a:lnTo>
                  <a:pt x="1416096" y="424434"/>
                </a:lnTo>
                <a:close/>
              </a:path>
              <a:path w="2034540" h="506094">
                <a:moveTo>
                  <a:pt x="733964" y="443119"/>
                </a:moveTo>
                <a:lnTo>
                  <a:pt x="655685" y="443119"/>
                </a:lnTo>
                <a:lnTo>
                  <a:pt x="605593" y="108486"/>
                </a:lnTo>
                <a:lnTo>
                  <a:pt x="664366" y="108486"/>
                </a:lnTo>
                <a:lnTo>
                  <a:pt x="696352" y="340182"/>
                </a:lnTo>
                <a:lnTo>
                  <a:pt x="748563" y="340182"/>
                </a:lnTo>
                <a:lnTo>
                  <a:pt x="733964" y="443119"/>
                </a:lnTo>
                <a:close/>
              </a:path>
              <a:path w="2034540" h="506094">
                <a:moveTo>
                  <a:pt x="866920" y="493966"/>
                </a:moveTo>
                <a:lnTo>
                  <a:pt x="787112" y="493966"/>
                </a:lnTo>
                <a:lnTo>
                  <a:pt x="781514" y="264337"/>
                </a:lnTo>
                <a:lnTo>
                  <a:pt x="780851" y="230789"/>
                </a:lnTo>
                <a:lnTo>
                  <a:pt x="780453" y="202733"/>
                </a:lnTo>
                <a:lnTo>
                  <a:pt x="780389" y="157429"/>
                </a:lnTo>
                <a:lnTo>
                  <a:pt x="780530" y="144137"/>
                </a:lnTo>
                <a:lnTo>
                  <a:pt x="780651" y="135318"/>
                </a:lnTo>
                <a:lnTo>
                  <a:pt x="780960" y="121056"/>
                </a:lnTo>
                <a:lnTo>
                  <a:pt x="781424" y="108486"/>
                </a:lnTo>
                <a:lnTo>
                  <a:pt x="847779" y="108486"/>
                </a:lnTo>
                <a:lnTo>
                  <a:pt x="866920" y="493966"/>
                </a:lnTo>
                <a:close/>
              </a:path>
              <a:path w="2034540" h="506094">
                <a:moveTo>
                  <a:pt x="1344765" y="281069"/>
                </a:moveTo>
                <a:lnTo>
                  <a:pt x="1252986" y="281069"/>
                </a:lnTo>
                <a:lnTo>
                  <a:pt x="1252986" y="217086"/>
                </a:lnTo>
                <a:lnTo>
                  <a:pt x="1344765" y="217086"/>
                </a:lnTo>
                <a:lnTo>
                  <a:pt x="1344765" y="281069"/>
                </a:lnTo>
                <a:close/>
              </a:path>
              <a:path w="2034540" h="506094">
                <a:moveTo>
                  <a:pt x="1536750" y="493966"/>
                </a:moveTo>
                <a:lnTo>
                  <a:pt x="1452188" y="493966"/>
                </a:lnTo>
                <a:lnTo>
                  <a:pt x="1549740" y="11777"/>
                </a:lnTo>
                <a:lnTo>
                  <a:pt x="1649924" y="11777"/>
                </a:lnTo>
                <a:lnTo>
                  <a:pt x="1666311" y="93199"/>
                </a:lnTo>
                <a:lnTo>
                  <a:pt x="1598813" y="93199"/>
                </a:lnTo>
                <a:lnTo>
                  <a:pt x="1565447" y="308926"/>
                </a:lnTo>
                <a:lnTo>
                  <a:pt x="1709727" y="308926"/>
                </a:lnTo>
                <a:lnTo>
                  <a:pt x="1725817" y="388876"/>
                </a:lnTo>
                <a:lnTo>
                  <a:pt x="1552882" y="388876"/>
                </a:lnTo>
                <a:lnTo>
                  <a:pt x="1536750" y="493966"/>
                </a:lnTo>
                <a:close/>
              </a:path>
              <a:path w="2034540" h="506094">
                <a:moveTo>
                  <a:pt x="2028568" y="465703"/>
                </a:moveTo>
                <a:lnTo>
                  <a:pt x="1741279" y="465703"/>
                </a:lnTo>
                <a:lnTo>
                  <a:pt x="1835111" y="11777"/>
                </a:lnTo>
                <a:lnTo>
                  <a:pt x="1935295" y="11777"/>
                </a:lnTo>
                <a:lnTo>
                  <a:pt x="1952165" y="93878"/>
                </a:lnTo>
                <a:lnTo>
                  <a:pt x="1884099" y="93878"/>
                </a:lnTo>
                <a:lnTo>
                  <a:pt x="1832988" y="411864"/>
                </a:lnTo>
                <a:lnTo>
                  <a:pt x="2017505" y="411864"/>
                </a:lnTo>
                <a:lnTo>
                  <a:pt x="2028568" y="465703"/>
                </a:lnTo>
                <a:close/>
              </a:path>
              <a:path w="2034540" h="506094">
                <a:moveTo>
                  <a:pt x="1709727" y="308926"/>
                </a:moveTo>
                <a:lnTo>
                  <a:pt x="1632180" y="308926"/>
                </a:lnTo>
                <a:lnTo>
                  <a:pt x="1598813" y="93199"/>
                </a:lnTo>
                <a:lnTo>
                  <a:pt x="1666311" y="93199"/>
                </a:lnTo>
                <a:lnTo>
                  <a:pt x="1709727" y="308926"/>
                </a:lnTo>
                <a:close/>
              </a:path>
              <a:path w="2034540" h="506094">
                <a:moveTo>
                  <a:pt x="2017505" y="411864"/>
                </a:moveTo>
                <a:lnTo>
                  <a:pt x="1934700" y="411864"/>
                </a:lnTo>
                <a:lnTo>
                  <a:pt x="1884099" y="93878"/>
                </a:lnTo>
                <a:lnTo>
                  <a:pt x="1952165" y="93878"/>
                </a:lnTo>
                <a:lnTo>
                  <a:pt x="2017505" y="411864"/>
                </a:lnTo>
                <a:close/>
              </a:path>
              <a:path w="2034540" h="506094">
                <a:moveTo>
                  <a:pt x="2034375" y="493966"/>
                </a:moveTo>
                <a:lnTo>
                  <a:pt x="1660876" y="493966"/>
                </a:lnTo>
                <a:lnTo>
                  <a:pt x="1644745" y="388876"/>
                </a:lnTo>
                <a:lnTo>
                  <a:pt x="1725817" y="388876"/>
                </a:lnTo>
                <a:lnTo>
                  <a:pt x="1741279" y="465703"/>
                </a:lnTo>
                <a:lnTo>
                  <a:pt x="2028568" y="465703"/>
                </a:lnTo>
                <a:lnTo>
                  <a:pt x="2034375" y="493966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543611" y="2666738"/>
            <a:ext cx="204470" cy="482600"/>
          </a:xfrm>
          <a:custGeom>
            <a:avLst/>
            <a:gdLst/>
            <a:ahLst/>
            <a:cxnLst/>
            <a:rect l="l" t="t" r="r" b="b"/>
            <a:pathLst>
              <a:path w="204470" h="482600">
                <a:moveTo>
                  <a:pt x="203424" y="482188"/>
                </a:moveTo>
                <a:lnTo>
                  <a:pt x="0" y="482188"/>
                </a:lnTo>
                <a:lnTo>
                  <a:pt x="0" y="0"/>
                </a:lnTo>
                <a:lnTo>
                  <a:pt x="204443" y="0"/>
                </a:lnTo>
                <a:lnTo>
                  <a:pt x="195613" y="79383"/>
                </a:lnTo>
                <a:lnTo>
                  <a:pt x="83458" y="79383"/>
                </a:lnTo>
                <a:lnTo>
                  <a:pt x="83458" y="198288"/>
                </a:lnTo>
                <a:lnTo>
                  <a:pt x="181519" y="198288"/>
                </a:lnTo>
                <a:lnTo>
                  <a:pt x="181519" y="276199"/>
                </a:lnTo>
                <a:lnTo>
                  <a:pt x="83458" y="276199"/>
                </a:lnTo>
                <a:lnTo>
                  <a:pt x="83458" y="401446"/>
                </a:lnTo>
                <a:lnTo>
                  <a:pt x="203424" y="401446"/>
                </a:lnTo>
                <a:lnTo>
                  <a:pt x="203424" y="482188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770490" y="2666738"/>
            <a:ext cx="219710" cy="482600"/>
          </a:xfrm>
          <a:custGeom>
            <a:avLst/>
            <a:gdLst/>
            <a:ahLst/>
            <a:cxnLst/>
            <a:rect l="l" t="t" r="r" b="b"/>
            <a:pathLst>
              <a:path w="219709" h="482600">
                <a:moveTo>
                  <a:pt x="219639" y="482188"/>
                </a:moveTo>
                <a:lnTo>
                  <a:pt x="0" y="482188"/>
                </a:lnTo>
                <a:lnTo>
                  <a:pt x="0" y="401446"/>
                </a:lnTo>
                <a:lnTo>
                  <a:pt x="92881" y="245623"/>
                </a:lnTo>
                <a:lnTo>
                  <a:pt x="0" y="80742"/>
                </a:lnTo>
                <a:lnTo>
                  <a:pt x="0" y="0"/>
                </a:lnTo>
                <a:lnTo>
                  <a:pt x="219639" y="0"/>
                </a:lnTo>
                <a:lnTo>
                  <a:pt x="219639" y="80742"/>
                </a:lnTo>
                <a:lnTo>
                  <a:pt x="87617" y="80742"/>
                </a:lnTo>
                <a:lnTo>
                  <a:pt x="167510" y="221956"/>
                </a:lnTo>
                <a:lnTo>
                  <a:pt x="167510" y="267253"/>
                </a:lnTo>
                <a:lnTo>
                  <a:pt x="85580" y="399407"/>
                </a:lnTo>
                <a:lnTo>
                  <a:pt x="219639" y="399407"/>
                </a:lnTo>
                <a:lnTo>
                  <a:pt x="219639" y="482188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012564" y="2666738"/>
            <a:ext cx="91440" cy="494030"/>
          </a:xfrm>
          <a:custGeom>
            <a:avLst/>
            <a:gdLst/>
            <a:ahLst/>
            <a:cxnLst/>
            <a:rect l="l" t="t" r="r" b="b"/>
            <a:pathLst>
              <a:path w="91440" h="494030">
                <a:moveTo>
                  <a:pt x="77175" y="305416"/>
                </a:moveTo>
                <a:lnTo>
                  <a:pt x="14093" y="305416"/>
                </a:lnTo>
                <a:lnTo>
                  <a:pt x="3141" y="0"/>
                </a:lnTo>
                <a:lnTo>
                  <a:pt x="88128" y="0"/>
                </a:lnTo>
                <a:lnTo>
                  <a:pt x="77175" y="305416"/>
                </a:lnTo>
                <a:close/>
              </a:path>
              <a:path w="91440" h="494030">
                <a:moveTo>
                  <a:pt x="45931" y="493965"/>
                </a:moveTo>
                <a:lnTo>
                  <a:pt x="7306" y="466426"/>
                </a:lnTo>
                <a:lnTo>
                  <a:pt x="0" y="432135"/>
                </a:lnTo>
                <a:lnTo>
                  <a:pt x="811" y="420011"/>
                </a:lnTo>
                <a:lnTo>
                  <a:pt x="19951" y="381062"/>
                </a:lnTo>
                <a:lnTo>
                  <a:pt x="45931" y="370870"/>
                </a:lnTo>
                <a:lnTo>
                  <a:pt x="55175" y="372003"/>
                </a:lnTo>
                <a:lnTo>
                  <a:pt x="83914" y="398438"/>
                </a:lnTo>
                <a:lnTo>
                  <a:pt x="91269" y="432135"/>
                </a:lnTo>
                <a:lnTo>
                  <a:pt x="90468" y="444514"/>
                </a:lnTo>
                <a:lnTo>
                  <a:pt x="71640" y="483837"/>
                </a:lnTo>
                <a:lnTo>
                  <a:pt x="45931" y="49396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411188" y="1833270"/>
            <a:ext cx="219710" cy="482600"/>
          </a:xfrm>
          <a:custGeom>
            <a:avLst/>
            <a:gdLst/>
            <a:ahLst/>
            <a:cxnLst/>
            <a:rect l="l" t="t" r="r" b="b"/>
            <a:pathLst>
              <a:path w="219710" h="482600">
                <a:moveTo>
                  <a:pt x="0" y="0"/>
                </a:moveTo>
                <a:lnTo>
                  <a:pt x="0" y="80742"/>
                </a:lnTo>
                <a:lnTo>
                  <a:pt x="92882" y="245623"/>
                </a:lnTo>
                <a:lnTo>
                  <a:pt x="0" y="401446"/>
                </a:lnTo>
                <a:lnTo>
                  <a:pt x="0" y="482188"/>
                </a:lnTo>
                <a:lnTo>
                  <a:pt x="219640" y="482188"/>
                </a:lnTo>
                <a:lnTo>
                  <a:pt x="219640" y="399407"/>
                </a:lnTo>
                <a:lnTo>
                  <a:pt x="85580" y="399407"/>
                </a:lnTo>
                <a:lnTo>
                  <a:pt x="167510" y="267253"/>
                </a:lnTo>
                <a:lnTo>
                  <a:pt x="167510" y="221956"/>
                </a:lnTo>
                <a:lnTo>
                  <a:pt x="87618" y="80742"/>
                </a:lnTo>
                <a:lnTo>
                  <a:pt x="219640" y="80742"/>
                </a:lnTo>
                <a:lnTo>
                  <a:pt x="21964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453343" y="2007997"/>
            <a:ext cx="87804" cy="2454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657433" y="1946059"/>
            <a:ext cx="224790" cy="381635"/>
          </a:xfrm>
          <a:custGeom>
            <a:avLst/>
            <a:gdLst/>
            <a:ahLst/>
            <a:cxnLst/>
            <a:rect l="l" t="t" r="r" b="b"/>
            <a:pathLst>
              <a:path w="224789" h="381635">
                <a:moveTo>
                  <a:pt x="0" y="0"/>
                </a:moveTo>
                <a:lnTo>
                  <a:pt x="0" y="251852"/>
                </a:lnTo>
                <a:lnTo>
                  <a:pt x="1740" y="281613"/>
                </a:lnTo>
                <a:lnTo>
                  <a:pt x="15664" y="329798"/>
                </a:lnTo>
                <a:lnTo>
                  <a:pt x="42843" y="362639"/>
                </a:lnTo>
                <a:lnTo>
                  <a:pt x="79011" y="379116"/>
                </a:lnTo>
                <a:lnTo>
                  <a:pt x="100183" y="381175"/>
                </a:lnTo>
                <a:lnTo>
                  <a:pt x="116522" y="380029"/>
                </a:lnTo>
                <a:lnTo>
                  <a:pt x="161397" y="362830"/>
                </a:lnTo>
                <a:lnTo>
                  <a:pt x="197422" y="321829"/>
                </a:lnTo>
                <a:lnTo>
                  <a:pt x="214471" y="279688"/>
                </a:lnTo>
                <a:lnTo>
                  <a:pt x="223216" y="225615"/>
                </a:lnTo>
                <a:lnTo>
                  <a:pt x="224309" y="194098"/>
                </a:lnTo>
                <a:lnTo>
                  <a:pt x="224081" y="169305"/>
                </a:lnTo>
                <a:lnTo>
                  <a:pt x="222256" y="121460"/>
                </a:lnTo>
                <a:lnTo>
                  <a:pt x="218669" y="75143"/>
                </a:lnTo>
                <a:lnTo>
                  <a:pt x="213702" y="25939"/>
                </a:lnTo>
                <a:lnTo>
                  <a:pt x="210725" y="0"/>
                </a:lnTo>
                <a:lnTo>
                  <a:pt x="131427" y="0"/>
                </a:lnTo>
                <a:lnTo>
                  <a:pt x="136924" y="53181"/>
                </a:lnTo>
                <a:lnTo>
                  <a:pt x="140851" y="102201"/>
                </a:lnTo>
                <a:lnTo>
                  <a:pt x="143207" y="147060"/>
                </a:lnTo>
                <a:lnTo>
                  <a:pt x="143992" y="187756"/>
                </a:lnTo>
                <a:lnTo>
                  <a:pt x="141610" y="237697"/>
                </a:lnTo>
                <a:lnTo>
                  <a:pt x="134462" y="273368"/>
                </a:lnTo>
                <a:lnTo>
                  <a:pt x="122550" y="294771"/>
                </a:lnTo>
                <a:lnTo>
                  <a:pt x="105872" y="301905"/>
                </a:lnTo>
                <a:lnTo>
                  <a:pt x="97551" y="301905"/>
                </a:lnTo>
                <a:lnTo>
                  <a:pt x="80725" y="265455"/>
                </a:lnTo>
                <a:lnTo>
                  <a:pt x="80316" y="253211"/>
                </a:lnTo>
                <a:lnTo>
                  <a:pt x="80316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77788" y="1934169"/>
            <a:ext cx="259079" cy="393065"/>
          </a:xfrm>
          <a:custGeom>
            <a:avLst/>
            <a:gdLst/>
            <a:ahLst/>
            <a:cxnLst/>
            <a:rect l="l" t="t" r="r" b="b"/>
            <a:pathLst>
              <a:path w="259079" h="393064">
                <a:moveTo>
                  <a:pt x="103834" y="0"/>
                </a:moveTo>
                <a:lnTo>
                  <a:pt x="60757" y="13886"/>
                </a:lnTo>
                <a:lnTo>
                  <a:pt x="27762" y="54526"/>
                </a:lnTo>
                <a:lnTo>
                  <a:pt x="12480" y="94671"/>
                </a:lnTo>
                <a:lnTo>
                  <a:pt x="3120" y="143507"/>
                </a:lnTo>
                <a:lnTo>
                  <a:pt x="0" y="199647"/>
                </a:lnTo>
                <a:lnTo>
                  <a:pt x="1613" y="244428"/>
                </a:lnTo>
                <a:lnTo>
                  <a:pt x="6452" y="283419"/>
                </a:lnTo>
                <a:lnTo>
                  <a:pt x="25809" y="344032"/>
                </a:lnTo>
                <a:lnTo>
                  <a:pt x="56523" y="380808"/>
                </a:lnTo>
                <a:lnTo>
                  <a:pt x="97041" y="393066"/>
                </a:lnTo>
                <a:lnTo>
                  <a:pt x="110753" y="391658"/>
                </a:lnTo>
                <a:lnTo>
                  <a:pt x="144247" y="370531"/>
                </a:lnTo>
                <a:lnTo>
                  <a:pt x="167760" y="324264"/>
                </a:lnTo>
                <a:lnTo>
                  <a:pt x="173708" y="303378"/>
                </a:lnTo>
                <a:lnTo>
                  <a:pt x="176849" y="327725"/>
                </a:lnTo>
                <a:lnTo>
                  <a:pt x="183493" y="352957"/>
                </a:lnTo>
                <a:lnTo>
                  <a:pt x="195103" y="372258"/>
                </a:lnTo>
                <a:lnTo>
                  <a:pt x="211680" y="385628"/>
                </a:lnTo>
                <a:lnTo>
                  <a:pt x="233224" y="393066"/>
                </a:lnTo>
                <a:lnTo>
                  <a:pt x="258779" y="313116"/>
                </a:lnTo>
                <a:lnTo>
                  <a:pt x="251477" y="310323"/>
                </a:lnTo>
                <a:lnTo>
                  <a:pt x="245648" y="306171"/>
                </a:lnTo>
                <a:lnTo>
                  <a:pt x="219130" y="201119"/>
                </a:lnTo>
                <a:lnTo>
                  <a:pt x="253006" y="11890"/>
                </a:lnTo>
                <a:lnTo>
                  <a:pt x="186783" y="11890"/>
                </a:lnTo>
                <a:lnTo>
                  <a:pt x="178972" y="93991"/>
                </a:lnTo>
                <a:lnTo>
                  <a:pt x="169182" y="52870"/>
                </a:lnTo>
                <a:lnTo>
                  <a:pt x="153395" y="23498"/>
                </a:lnTo>
                <a:lnTo>
                  <a:pt x="131613" y="5874"/>
                </a:lnTo>
                <a:lnTo>
                  <a:pt x="103834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496652" y="1730438"/>
            <a:ext cx="1632286" cy="6015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888014" y="1934848"/>
            <a:ext cx="495300" cy="535305"/>
          </a:xfrm>
          <a:custGeom>
            <a:avLst/>
            <a:gdLst/>
            <a:ahLst/>
            <a:cxnLst/>
            <a:rect l="l" t="t" r="r" b="b"/>
            <a:pathLst>
              <a:path w="495300" h="535305">
                <a:moveTo>
                  <a:pt x="72505" y="0"/>
                </a:moveTo>
                <a:lnTo>
                  <a:pt x="0" y="33406"/>
                </a:lnTo>
                <a:lnTo>
                  <a:pt x="11992" y="58086"/>
                </a:lnTo>
                <a:lnTo>
                  <a:pt x="24027" y="88301"/>
                </a:lnTo>
                <a:lnTo>
                  <a:pt x="48224" y="165334"/>
                </a:lnTo>
                <a:lnTo>
                  <a:pt x="60051" y="211304"/>
                </a:lnTo>
                <a:lnTo>
                  <a:pt x="71253" y="261223"/>
                </a:lnTo>
                <a:lnTo>
                  <a:pt x="81829" y="315091"/>
                </a:lnTo>
                <a:lnTo>
                  <a:pt x="91778" y="372909"/>
                </a:lnTo>
                <a:lnTo>
                  <a:pt x="86764" y="394305"/>
                </a:lnTo>
                <a:lnTo>
                  <a:pt x="83182" y="414667"/>
                </a:lnTo>
                <a:lnTo>
                  <a:pt x="81033" y="433996"/>
                </a:lnTo>
                <a:lnTo>
                  <a:pt x="80316" y="452292"/>
                </a:lnTo>
                <a:lnTo>
                  <a:pt x="81261" y="472329"/>
                </a:lnTo>
                <a:lnTo>
                  <a:pt x="84095" y="492805"/>
                </a:lnTo>
                <a:lnTo>
                  <a:pt x="88817" y="513719"/>
                </a:lnTo>
                <a:lnTo>
                  <a:pt x="95429" y="535073"/>
                </a:lnTo>
                <a:lnTo>
                  <a:pt x="159105" y="524654"/>
                </a:lnTo>
                <a:lnTo>
                  <a:pt x="157248" y="507994"/>
                </a:lnTo>
                <a:lnTo>
                  <a:pt x="155921" y="491418"/>
                </a:lnTo>
                <a:lnTo>
                  <a:pt x="155125" y="474927"/>
                </a:lnTo>
                <a:lnTo>
                  <a:pt x="154860" y="458520"/>
                </a:lnTo>
                <a:lnTo>
                  <a:pt x="155056" y="446750"/>
                </a:lnTo>
                <a:lnTo>
                  <a:pt x="159800" y="400646"/>
                </a:lnTo>
                <a:lnTo>
                  <a:pt x="167935" y="362490"/>
                </a:lnTo>
                <a:lnTo>
                  <a:pt x="248487" y="45431"/>
                </a:lnTo>
                <a:lnTo>
                  <a:pt x="274590" y="96830"/>
                </a:lnTo>
                <a:lnTo>
                  <a:pt x="292616" y="142509"/>
                </a:lnTo>
                <a:lnTo>
                  <a:pt x="315837" y="211078"/>
                </a:lnTo>
                <a:lnTo>
                  <a:pt x="329087" y="253324"/>
                </a:lnTo>
                <a:lnTo>
                  <a:pt x="243591" y="522503"/>
                </a:lnTo>
                <a:lnTo>
                  <a:pt x="323398" y="534393"/>
                </a:lnTo>
                <a:lnTo>
                  <a:pt x="368736" y="336105"/>
                </a:lnTo>
                <a:lnTo>
                  <a:pt x="417299" y="534393"/>
                </a:lnTo>
                <a:lnTo>
                  <a:pt x="494984" y="516954"/>
                </a:lnTo>
                <a:lnTo>
                  <a:pt x="411016" y="251852"/>
                </a:lnTo>
                <a:lnTo>
                  <a:pt x="485136" y="13249"/>
                </a:lnTo>
                <a:lnTo>
                  <a:pt x="404734" y="2151"/>
                </a:lnTo>
                <a:lnTo>
                  <a:pt x="370858" y="183000"/>
                </a:lnTo>
                <a:lnTo>
                  <a:pt x="364008" y="149126"/>
                </a:lnTo>
                <a:lnTo>
                  <a:pt x="357550" y="119867"/>
                </a:lnTo>
                <a:lnTo>
                  <a:pt x="345812" y="75193"/>
                </a:lnTo>
                <a:lnTo>
                  <a:pt x="333289" y="38984"/>
                </a:lnTo>
                <a:lnTo>
                  <a:pt x="317625" y="1472"/>
                </a:lnTo>
                <a:lnTo>
                  <a:pt x="252578" y="29328"/>
                </a:lnTo>
                <a:lnTo>
                  <a:pt x="254534" y="21629"/>
                </a:lnTo>
                <a:lnTo>
                  <a:pt x="175746" y="0"/>
                </a:lnTo>
                <a:lnTo>
                  <a:pt x="130408" y="271330"/>
                </a:lnTo>
                <a:lnTo>
                  <a:pt x="125532" y="221503"/>
                </a:lnTo>
                <a:lnTo>
                  <a:pt x="119817" y="176319"/>
                </a:lnTo>
                <a:lnTo>
                  <a:pt x="113263" y="135778"/>
                </a:lnTo>
                <a:lnTo>
                  <a:pt x="97928" y="68455"/>
                </a:lnTo>
                <a:lnTo>
                  <a:pt x="81245" y="18515"/>
                </a:lnTo>
                <a:lnTo>
                  <a:pt x="72505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742848" y="2007318"/>
            <a:ext cx="86276" cy="2460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667294" y="1934169"/>
            <a:ext cx="240029" cy="535940"/>
          </a:xfrm>
          <a:custGeom>
            <a:avLst/>
            <a:gdLst/>
            <a:ahLst/>
            <a:cxnLst/>
            <a:rect l="l" t="t" r="r" b="b"/>
            <a:pathLst>
              <a:path w="240029" h="535939">
                <a:moveTo>
                  <a:pt x="118437" y="0"/>
                </a:moveTo>
                <a:lnTo>
                  <a:pt x="75800" y="7433"/>
                </a:lnTo>
                <a:lnTo>
                  <a:pt x="42637" y="29733"/>
                </a:lnTo>
                <a:lnTo>
                  <a:pt x="18950" y="66899"/>
                </a:lnTo>
                <a:lnTo>
                  <a:pt x="4737" y="118932"/>
                </a:lnTo>
                <a:lnTo>
                  <a:pt x="0" y="185831"/>
                </a:lnTo>
                <a:lnTo>
                  <a:pt x="0" y="535752"/>
                </a:lnTo>
                <a:lnTo>
                  <a:pt x="80316" y="523975"/>
                </a:lnTo>
                <a:lnTo>
                  <a:pt x="80316" y="353431"/>
                </a:lnTo>
                <a:lnTo>
                  <a:pt x="92250" y="370771"/>
                </a:lnTo>
                <a:lnTo>
                  <a:pt x="106148" y="383157"/>
                </a:lnTo>
                <a:lnTo>
                  <a:pt x="122008" y="390589"/>
                </a:lnTo>
                <a:lnTo>
                  <a:pt x="139832" y="393066"/>
                </a:lnTo>
                <a:lnTo>
                  <a:pt x="154250" y="391460"/>
                </a:lnTo>
                <a:lnTo>
                  <a:pt x="192217" y="367360"/>
                </a:lnTo>
                <a:lnTo>
                  <a:pt x="220425" y="317844"/>
                </a:lnTo>
                <a:lnTo>
                  <a:pt x="232545" y="273177"/>
                </a:lnTo>
                <a:lnTo>
                  <a:pt x="238658" y="222727"/>
                </a:lnTo>
                <a:lnTo>
                  <a:pt x="239422" y="195570"/>
                </a:lnTo>
                <a:lnTo>
                  <a:pt x="237480" y="149849"/>
                </a:lnTo>
                <a:lnTo>
                  <a:pt x="231653" y="110185"/>
                </a:lnTo>
                <a:lnTo>
                  <a:pt x="208348" y="49034"/>
                </a:lnTo>
                <a:lnTo>
                  <a:pt x="170376" y="12258"/>
                </a:lnTo>
                <a:lnTo>
                  <a:pt x="146152" y="3064"/>
                </a:lnTo>
                <a:lnTo>
                  <a:pt x="118437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943240" y="1934169"/>
            <a:ext cx="229235" cy="535305"/>
          </a:xfrm>
          <a:custGeom>
            <a:avLst/>
            <a:gdLst/>
            <a:ahLst/>
            <a:cxnLst/>
            <a:rect l="l" t="t" r="r" b="b"/>
            <a:pathLst>
              <a:path w="229235" h="535305">
                <a:moveTo>
                  <a:pt x="159614" y="0"/>
                </a:moveTo>
                <a:lnTo>
                  <a:pt x="118182" y="13928"/>
                </a:lnTo>
                <a:lnTo>
                  <a:pt x="85070" y="54922"/>
                </a:lnTo>
                <a:lnTo>
                  <a:pt x="82980" y="39691"/>
                </a:lnTo>
                <a:lnTo>
                  <a:pt x="80359" y="25932"/>
                </a:lnTo>
                <a:lnTo>
                  <a:pt x="77207" y="13645"/>
                </a:lnTo>
                <a:lnTo>
                  <a:pt x="73524" y="2831"/>
                </a:lnTo>
                <a:lnTo>
                  <a:pt x="0" y="15287"/>
                </a:lnTo>
                <a:lnTo>
                  <a:pt x="4345" y="38580"/>
                </a:lnTo>
                <a:lnTo>
                  <a:pt x="7449" y="63161"/>
                </a:lnTo>
                <a:lnTo>
                  <a:pt x="9312" y="89030"/>
                </a:lnTo>
                <a:lnTo>
                  <a:pt x="9933" y="116187"/>
                </a:lnTo>
                <a:lnTo>
                  <a:pt x="9933" y="381289"/>
                </a:lnTo>
                <a:lnTo>
                  <a:pt x="90249" y="381289"/>
                </a:lnTo>
                <a:lnTo>
                  <a:pt x="90249" y="123887"/>
                </a:lnTo>
                <a:lnTo>
                  <a:pt x="99891" y="105011"/>
                </a:lnTo>
                <a:lnTo>
                  <a:pt x="109543" y="91528"/>
                </a:lnTo>
                <a:lnTo>
                  <a:pt x="119206" y="83439"/>
                </a:lnTo>
                <a:lnTo>
                  <a:pt x="128880" y="80742"/>
                </a:lnTo>
                <a:lnTo>
                  <a:pt x="135445" y="80742"/>
                </a:lnTo>
                <a:lnTo>
                  <a:pt x="148662" y="122415"/>
                </a:lnTo>
                <a:lnTo>
                  <a:pt x="148662" y="523975"/>
                </a:lnTo>
                <a:lnTo>
                  <a:pt x="228979" y="535073"/>
                </a:lnTo>
                <a:lnTo>
                  <a:pt x="228979" y="109279"/>
                </a:lnTo>
                <a:lnTo>
                  <a:pt x="227822" y="85208"/>
                </a:lnTo>
                <a:lnTo>
                  <a:pt x="218568" y="45177"/>
                </a:lnTo>
                <a:lnTo>
                  <a:pt x="188502" y="7304"/>
                </a:lnTo>
                <a:lnTo>
                  <a:pt x="174923" y="1826"/>
                </a:lnTo>
                <a:lnTo>
                  <a:pt x="159614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188436" y="1946059"/>
            <a:ext cx="231775" cy="381635"/>
          </a:xfrm>
          <a:custGeom>
            <a:avLst/>
            <a:gdLst/>
            <a:ahLst/>
            <a:cxnLst/>
            <a:rect l="l" t="t" r="r" b="b"/>
            <a:pathLst>
              <a:path w="231775" h="381635">
                <a:moveTo>
                  <a:pt x="73015" y="0"/>
                </a:moveTo>
                <a:lnTo>
                  <a:pt x="28951" y="3510"/>
                </a:lnTo>
                <a:lnTo>
                  <a:pt x="0" y="15287"/>
                </a:lnTo>
                <a:lnTo>
                  <a:pt x="14603" y="87649"/>
                </a:lnTo>
                <a:lnTo>
                  <a:pt x="21565" y="84403"/>
                </a:lnTo>
                <a:lnTo>
                  <a:pt x="27649" y="82327"/>
                </a:lnTo>
                <a:lnTo>
                  <a:pt x="32856" y="81421"/>
                </a:lnTo>
                <a:lnTo>
                  <a:pt x="38064" y="80440"/>
                </a:lnTo>
                <a:lnTo>
                  <a:pt x="46243" y="79949"/>
                </a:lnTo>
                <a:lnTo>
                  <a:pt x="57393" y="79949"/>
                </a:lnTo>
                <a:lnTo>
                  <a:pt x="78788" y="79949"/>
                </a:lnTo>
                <a:lnTo>
                  <a:pt x="78788" y="264309"/>
                </a:lnTo>
                <a:lnTo>
                  <a:pt x="83606" y="309917"/>
                </a:lnTo>
                <a:lnTo>
                  <a:pt x="108907" y="356439"/>
                </a:lnTo>
                <a:lnTo>
                  <a:pt x="155963" y="381175"/>
                </a:lnTo>
                <a:lnTo>
                  <a:pt x="178887" y="303944"/>
                </a:lnTo>
                <a:lnTo>
                  <a:pt x="171585" y="298885"/>
                </a:lnTo>
                <a:lnTo>
                  <a:pt x="166463" y="292657"/>
                </a:lnTo>
                <a:lnTo>
                  <a:pt x="159105" y="253211"/>
                </a:lnTo>
                <a:lnTo>
                  <a:pt x="159105" y="79949"/>
                </a:lnTo>
                <a:lnTo>
                  <a:pt x="231611" y="79949"/>
                </a:lnTo>
                <a:lnTo>
                  <a:pt x="231611" y="0"/>
                </a:lnTo>
                <a:lnTo>
                  <a:pt x="73015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528473" y="1735201"/>
            <a:ext cx="78105" cy="165735"/>
          </a:xfrm>
          <a:custGeom>
            <a:avLst/>
            <a:gdLst/>
            <a:ahLst/>
            <a:cxnLst/>
            <a:rect l="l" t="t" r="r" b="b"/>
            <a:pathLst>
              <a:path w="78104" h="165735">
                <a:moveTo>
                  <a:pt x="0" y="0"/>
                </a:moveTo>
                <a:lnTo>
                  <a:pt x="3650" y="165561"/>
                </a:lnTo>
                <a:lnTo>
                  <a:pt x="54846" y="165561"/>
                </a:lnTo>
                <a:lnTo>
                  <a:pt x="77769" y="7587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439836" y="1934169"/>
            <a:ext cx="229235" cy="535305"/>
          </a:xfrm>
          <a:custGeom>
            <a:avLst/>
            <a:gdLst/>
            <a:ahLst/>
            <a:cxnLst/>
            <a:rect l="l" t="t" r="r" b="b"/>
            <a:pathLst>
              <a:path w="229235" h="535305">
                <a:moveTo>
                  <a:pt x="159614" y="0"/>
                </a:moveTo>
                <a:lnTo>
                  <a:pt x="118182" y="13928"/>
                </a:lnTo>
                <a:lnTo>
                  <a:pt x="85071" y="54922"/>
                </a:lnTo>
                <a:lnTo>
                  <a:pt x="82980" y="39691"/>
                </a:lnTo>
                <a:lnTo>
                  <a:pt x="80359" y="25932"/>
                </a:lnTo>
                <a:lnTo>
                  <a:pt x="77207" y="13645"/>
                </a:lnTo>
                <a:lnTo>
                  <a:pt x="73524" y="2831"/>
                </a:lnTo>
                <a:lnTo>
                  <a:pt x="0" y="15287"/>
                </a:lnTo>
                <a:lnTo>
                  <a:pt x="4345" y="38580"/>
                </a:lnTo>
                <a:lnTo>
                  <a:pt x="7449" y="63161"/>
                </a:lnTo>
                <a:lnTo>
                  <a:pt x="9312" y="89030"/>
                </a:lnTo>
                <a:lnTo>
                  <a:pt x="9933" y="116187"/>
                </a:lnTo>
                <a:lnTo>
                  <a:pt x="9933" y="381289"/>
                </a:lnTo>
                <a:lnTo>
                  <a:pt x="90250" y="381289"/>
                </a:lnTo>
                <a:lnTo>
                  <a:pt x="90250" y="123887"/>
                </a:lnTo>
                <a:lnTo>
                  <a:pt x="99892" y="105011"/>
                </a:lnTo>
                <a:lnTo>
                  <a:pt x="109544" y="91528"/>
                </a:lnTo>
                <a:lnTo>
                  <a:pt x="119207" y="83439"/>
                </a:lnTo>
                <a:lnTo>
                  <a:pt x="128880" y="80742"/>
                </a:lnTo>
                <a:lnTo>
                  <a:pt x="135446" y="80742"/>
                </a:lnTo>
                <a:lnTo>
                  <a:pt x="148662" y="122415"/>
                </a:lnTo>
                <a:lnTo>
                  <a:pt x="148662" y="523975"/>
                </a:lnTo>
                <a:lnTo>
                  <a:pt x="228979" y="535073"/>
                </a:lnTo>
                <a:lnTo>
                  <a:pt x="228979" y="109279"/>
                </a:lnTo>
                <a:lnTo>
                  <a:pt x="227822" y="85208"/>
                </a:lnTo>
                <a:lnTo>
                  <a:pt x="218568" y="45177"/>
                </a:lnTo>
                <a:lnTo>
                  <a:pt x="188502" y="7304"/>
                </a:lnTo>
                <a:lnTo>
                  <a:pt x="174923" y="1826"/>
                </a:lnTo>
                <a:lnTo>
                  <a:pt x="159614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792378" y="2007318"/>
            <a:ext cx="86275" cy="2460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716823" y="1934169"/>
            <a:ext cx="240029" cy="535940"/>
          </a:xfrm>
          <a:custGeom>
            <a:avLst/>
            <a:gdLst/>
            <a:ahLst/>
            <a:cxnLst/>
            <a:rect l="l" t="t" r="r" b="b"/>
            <a:pathLst>
              <a:path w="240029" h="535939">
                <a:moveTo>
                  <a:pt x="118437" y="0"/>
                </a:moveTo>
                <a:lnTo>
                  <a:pt x="75799" y="7433"/>
                </a:lnTo>
                <a:lnTo>
                  <a:pt x="42637" y="29733"/>
                </a:lnTo>
                <a:lnTo>
                  <a:pt x="18949" y="66899"/>
                </a:lnTo>
                <a:lnTo>
                  <a:pt x="4737" y="118932"/>
                </a:lnTo>
                <a:lnTo>
                  <a:pt x="0" y="185831"/>
                </a:lnTo>
                <a:lnTo>
                  <a:pt x="0" y="535752"/>
                </a:lnTo>
                <a:lnTo>
                  <a:pt x="80316" y="523975"/>
                </a:lnTo>
                <a:lnTo>
                  <a:pt x="80316" y="353431"/>
                </a:lnTo>
                <a:lnTo>
                  <a:pt x="92250" y="370771"/>
                </a:lnTo>
                <a:lnTo>
                  <a:pt x="106148" y="383157"/>
                </a:lnTo>
                <a:lnTo>
                  <a:pt x="122008" y="390589"/>
                </a:lnTo>
                <a:lnTo>
                  <a:pt x="139832" y="393066"/>
                </a:lnTo>
                <a:lnTo>
                  <a:pt x="154250" y="391460"/>
                </a:lnTo>
                <a:lnTo>
                  <a:pt x="192216" y="367360"/>
                </a:lnTo>
                <a:lnTo>
                  <a:pt x="220425" y="317844"/>
                </a:lnTo>
                <a:lnTo>
                  <a:pt x="232545" y="273177"/>
                </a:lnTo>
                <a:lnTo>
                  <a:pt x="238658" y="222727"/>
                </a:lnTo>
                <a:lnTo>
                  <a:pt x="239422" y="195570"/>
                </a:lnTo>
                <a:lnTo>
                  <a:pt x="237480" y="149849"/>
                </a:lnTo>
                <a:lnTo>
                  <a:pt x="231653" y="110185"/>
                </a:lnTo>
                <a:lnTo>
                  <a:pt x="208348" y="49034"/>
                </a:lnTo>
                <a:lnTo>
                  <a:pt x="170376" y="12258"/>
                </a:lnTo>
                <a:lnTo>
                  <a:pt x="146152" y="3064"/>
                </a:lnTo>
                <a:lnTo>
                  <a:pt x="118437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999051" y="1946059"/>
            <a:ext cx="100330" cy="381635"/>
          </a:xfrm>
          <a:custGeom>
            <a:avLst/>
            <a:gdLst/>
            <a:ahLst/>
            <a:cxnLst/>
            <a:rect l="l" t="t" r="r" b="b"/>
            <a:pathLst>
              <a:path w="100329" h="381635">
                <a:moveTo>
                  <a:pt x="0" y="0"/>
                </a:moveTo>
                <a:lnTo>
                  <a:pt x="0" y="263629"/>
                </a:lnTo>
                <a:lnTo>
                  <a:pt x="1220" y="287934"/>
                </a:lnTo>
                <a:lnTo>
                  <a:pt x="10984" y="327796"/>
                </a:lnTo>
                <a:lnTo>
                  <a:pt x="43745" y="366850"/>
                </a:lnTo>
                <a:lnTo>
                  <a:pt x="77175" y="381175"/>
                </a:lnTo>
                <a:lnTo>
                  <a:pt x="100183" y="303944"/>
                </a:lnTo>
                <a:lnTo>
                  <a:pt x="92882" y="298432"/>
                </a:lnTo>
                <a:lnTo>
                  <a:pt x="87731" y="292091"/>
                </a:lnTo>
                <a:lnTo>
                  <a:pt x="80316" y="253211"/>
                </a:lnTo>
                <a:lnTo>
                  <a:pt x="80316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200298" y="2007997"/>
            <a:ext cx="87803" cy="24540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124743" y="1934169"/>
            <a:ext cx="259079" cy="393065"/>
          </a:xfrm>
          <a:custGeom>
            <a:avLst/>
            <a:gdLst/>
            <a:ahLst/>
            <a:cxnLst/>
            <a:rect l="l" t="t" r="r" b="b"/>
            <a:pathLst>
              <a:path w="259079" h="393064">
                <a:moveTo>
                  <a:pt x="103834" y="0"/>
                </a:moveTo>
                <a:lnTo>
                  <a:pt x="60757" y="13886"/>
                </a:lnTo>
                <a:lnTo>
                  <a:pt x="27763" y="54526"/>
                </a:lnTo>
                <a:lnTo>
                  <a:pt x="12480" y="94671"/>
                </a:lnTo>
                <a:lnTo>
                  <a:pt x="3120" y="143507"/>
                </a:lnTo>
                <a:lnTo>
                  <a:pt x="0" y="199647"/>
                </a:lnTo>
                <a:lnTo>
                  <a:pt x="1613" y="244428"/>
                </a:lnTo>
                <a:lnTo>
                  <a:pt x="6452" y="283419"/>
                </a:lnTo>
                <a:lnTo>
                  <a:pt x="25810" y="344032"/>
                </a:lnTo>
                <a:lnTo>
                  <a:pt x="56523" y="380808"/>
                </a:lnTo>
                <a:lnTo>
                  <a:pt x="97042" y="393066"/>
                </a:lnTo>
                <a:lnTo>
                  <a:pt x="110754" y="391658"/>
                </a:lnTo>
                <a:lnTo>
                  <a:pt x="144248" y="370531"/>
                </a:lnTo>
                <a:lnTo>
                  <a:pt x="167760" y="324264"/>
                </a:lnTo>
                <a:lnTo>
                  <a:pt x="173708" y="303378"/>
                </a:lnTo>
                <a:lnTo>
                  <a:pt x="176849" y="327725"/>
                </a:lnTo>
                <a:lnTo>
                  <a:pt x="183493" y="352957"/>
                </a:lnTo>
                <a:lnTo>
                  <a:pt x="195103" y="372258"/>
                </a:lnTo>
                <a:lnTo>
                  <a:pt x="211681" y="385628"/>
                </a:lnTo>
                <a:lnTo>
                  <a:pt x="233224" y="393066"/>
                </a:lnTo>
                <a:lnTo>
                  <a:pt x="258780" y="313116"/>
                </a:lnTo>
                <a:lnTo>
                  <a:pt x="251478" y="310323"/>
                </a:lnTo>
                <a:lnTo>
                  <a:pt x="245648" y="306171"/>
                </a:lnTo>
                <a:lnTo>
                  <a:pt x="219130" y="201119"/>
                </a:lnTo>
                <a:lnTo>
                  <a:pt x="253006" y="11890"/>
                </a:lnTo>
                <a:lnTo>
                  <a:pt x="186783" y="11890"/>
                </a:lnTo>
                <a:lnTo>
                  <a:pt x="178972" y="93991"/>
                </a:lnTo>
                <a:lnTo>
                  <a:pt x="169182" y="52870"/>
                </a:lnTo>
                <a:lnTo>
                  <a:pt x="153396" y="23498"/>
                </a:lnTo>
                <a:lnTo>
                  <a:pt x="131613" y="5874"/>
                </a:lnTo>
                <a:lnTo>
                  <a:pt x="103834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451908" y="2666738"/>
            <a:ext cx="213360" cy="482600"/>
          </a:xfrm>
          <a:custGeom>
            <a:avLst/>
            <a:gdLst/>
            <a:ahLst/>
            <a:cxnLst/>
            <a:rect l="l" t="t" r="r" b="b"/>
            <a:pathLst>
              <a:path w="213360" h="482600">
                <a:moveTo>
                  <a:pt x="0" y="0"/>
                </a:moveTo>
                <a:lnTo>
                  <a:pt x="0" y="482188"/>
                </a:lnTo>
                <a:lnTo>
                  <a:pt x="83458" y="482188"/>
                </a:lnTo>
                <a:lnTo>
                  <a:pt x="83458" y="87649"/>
                </a:lnTo>
                <a:lnTo>
                  <a:pt x="204442" y="87649"/>
                </a:lnTo>
                <a:lnTo>
                  <a:pt x="212848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700120" y="2568670"/>
            <a:ext cx="78105" cy="165735"/>
          </a:xfrm>
          <a:custGeom>
            <a:avLst/>
            <a:gdLst/>
            <a:ahLst/>
            <a:cxnLst/>
            <a:rect l="l" t="t" r="r" b="b"/>
            <a:pathLst>
              <a:path w="78105" h="165735">
                <a:moveTo>
                  <a:pt x="0" y="0"/>
                </a:moveTo>
                <a:lnTo>
                  <a:pt x="3650" y="165561"/>
                </a:lnTo>
                <a:lnTo>
                  <a:pt x="54846" y="165561"/>
                </a:lnTo>
                <a:lnTo>
                  <a:pt x="77769" y="7587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126799" y="2841466"/>
            <a:ext cx="87803" cy="24541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788903" y="2767637"/>
            <a:ext cx="254635" cy="381635"/>
          </a:xfrm>
          <a:custGeom>
            <a:avLst/>
            <a:gdLst/>
            <a:ahLst/>
            <a:cxnLst/>
            <a:rect l="l" t="t" r="r" b="b"/>
            <a:pathLst>
              <a:path w="254635" h="381635">
                <a:moveTo>
                  <a:pt x="72505" y="0"/>
                </a:moveTo>
                <a:lnTo>
                  <a:pt x="0" y="33406"/>
                </a:lnTo>
                <a:lnTo>
                  <a:pt x="11679" y="55291"/>
                </a:lnTo>
                <a:lnTo>
                  <a:pt x="22774" y="83347"/>
                </a:lnTo>
                <a:lnTo>
                  <a:pt x="43214" y="157974"/>
                </a:lnTo>
                <a:lnTo>
                  <a:pt x="52792" y="204545"/>
                </a:lnTo>
                <a:lnTo>
                  <a:pt x="62169" y="257288"/>
                </a:lnTo>
                <a:lnTo>
                  <a:pt x="71343" y="316202"/>
                </a:lnTo>
                <a:lnTo>
                  <a:pt x="80316" y="381289"/>
                </a:lnTo>
                <a:lnTo>
                  <a:pt x="174217" y="381289"/>
                </a:lnTo>
                <a:lnTo>
                  <a:pt x="254025" y="22308"/>
                </a:lnTo>
                <a:lnTo>
                  <a:pt x="176255" y="679"/>
                </a:lnTo>
                <a:lnTo>
                  <a:pt x="129304" y="294998"/>
                </a:lnTo>
                <a:lnTo>
                  <a:pt x="124497" y="240733"/>
                </a:lnTo>
                <a:lnTo>
                  <a:pt x="118904" y="191295"/>
                </a:lnTo>
                <a:lnTo>
                  <a:pt x="112526" y="146685"/>
                </a:lnTo>
                <a:lnTo>
                  <a:pt x="105362" y="106901"/>
                </a:lnTo>
                <a:lnTo>
                  <a:pt x="89592" y="42749"/>
                </a:lnTo>
                <a:lnTo>
                  <a:pt x="81213" y="18699"/>
                </a:lnTo>
                <a:lnTo>
                  <a:pt x="72505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689252" y="2779528"/>
            <a:ext cx="100330" cy="381635"/>
          </a:xfrm>
          <a:custGeom>
            <a:avLst/>
            <a:gdLst/>
            <a:ahLst/>
            <a:cxnLst/>
            <a:rect l="l" t="t" r="r" b="b"/>
            <a:pathLst>
              <a:path w="100330" h="381635">
                <a:moveTo>
                  <a:pt x="0" y="0"/>
                </a:moveTo>
                <a:lnTo>
                  <a:pt x="0" y="263629"/>
                </a:lnTo>
                <a:lnTo>
                  <a:pt x="1220" y="287934"/>
                </a:lnTo>
                <a:lnTo>
                  <a:pt x="10984" y="327796"/>
                </a:lnTo>
                <a:lnTo>
                  <a:pt x="43745" y="366850"/>
                </a:lnTo>
                <a:lnTo>
                  <a:pt x="77175" y="381175"/>
                </a:lnTo>
                <a:lnTo>
                  <a:pt x="100183" y="303944"/>
                </a:lnTo>
                <a:lnTo>
                  <a:pt x="92882" y="298432"/>
                </a:lnTo>
                <a:lnTo>
                  <a:pt x="87731" y="292091"/>
                </a:lnTo>
                <a:lnTo>
                  <a:pt x="80316" y="253211"/>
                </a:lnTo>
                <a:lnTo>
                  <a:pt x="80316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051244" y="2767637"/>
            <a:ext cx="259079" cy="393065"/>
          </a:xfrm>
          <a:custGeom>
            <a:avLst/>
            <a:gdLst/>
            <a:ahLst/>
            <a:cxnLst/>
            <a:rect l="l" t="t" r="r" b="b"/>
            <a:pathLst>
              <a:path w="259079" h="393064">
                <a:moveTo>
                  <a:pt x="103834" y="0"/>
                </a:moveTo>
                <a:lnTo>
                  <a:pt x="60757" y="13886"/>
                </a:lnTo>
                <a:lnTo>
                  <a:pt x="27762" y="54526"/>
                </a:lnTo>
                <a:lnTo>
                  <a:pt x="12480" y="94671"/>
                </a:lnTo>
                <a:lnTo>
                  <a:pt x="3120" y="143507"/>
                </a:lnTo>
                <a:lnTo>
                  <a:pt x="0" y="199647"/>
                </a:lnTo>
                <a:lnTo>
                  <a:pt x="1613" y="244428"/>
                </a:lnTo>
                <a:lnTo>
                  <a:pt x="6452" y="283419"/>
                </a:lnTo>
                <a:lnTo>
                  <a:pt x="25809" y="344032"/>
                </a:lnTo>
                <a:lnTo>
                  <a:pt x="56523" y="380808"/>
                </a:lnTo>
                <a:lnTo>
                  <a:pt x="97042" y="393066"/>
                </a:lnTo>
                <a:lnTo>
                  <a:pt x="110754" y="391658"/>
                </a:lnTo>
                <a:lnTo>
                  <a:pt x="144247" y="370531"/>
                </a:lnTo>
                <a:lnTo>
                  <a:pt x="167760" y="324264"/>
                </a:lnTo>
                <a:lnTo>
                  <a:pt x="173708" y="303378"/>
                </a:lnTo>
                <a:lnTo>
                  <a:pt x="176849" y="327725"/>
                </a:lnTo>
                <a:lnTo>
                  <a:pt x="183493" y="352957"/>
                </a:lnTo>
                <a:lnTo>
                  <a:pt x="195103" y="372258"/>
                </a:lnTo>
                <a:lnTo>
                  <a:pt x="211680" y="385627"/>
                </a:lnTo>
                <a:lnTo>
                  <a:pt x="233224" y="393066"/>
                </a:lnTo>
                <a:lnTo>
                  <a:pt x="258779" y="313116"/>
                </a:lnTo>
                <a:lnTo>
                  <a:pt x="251478" y="310323"/>
                </a:lnTo>
                <a:lnTo>
                  <a:pt x="245648" y="306171"/>
                </a:lnTo>
                <a:lnTo>
                  <a:pt x="219130" y="201119"/>
                </a:lnTo>
                <a:lnTo>
                  <a:pt x="253006" y="11890"/>
                </a:lnTo>
                <a:lnTo>
                  <a:pt x="186783" y="11890"/>
                </a:lnTo>
                <a:lnTo>
                  <a:pt x="178972" y="93991"/>
                </a:lnTo>
                <a:lnTo>
                  <a:pt x="169182" y="52870"/>
                </a:lnTo>
                <a:lnTo>
                  <a:pt x="153395" y="23497"/>
                </a:lnTo>
                <a:lnTo>
                  <a:pt x="131613" y="5874"/>
                </a:lnTo>
                <a:lnTo>
                  <a:pt x="103834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303744" y="2779528"/>
            <a:ext cx="231775" cy="381635"/>
          </a:xfrm>
          <a:custGeom>
            <a:avLst/>
            <a:gdLst/>
            <a:ahLst/>
            <a:cxnLst/>
            <a:rect l="l" t="t" r="r" b="b"/>
            <a:pathLst>
              <a:path w="231775" h="381635">
                <a:moveTo>
                  <a:pt x="73015" y="0"/>
                </a:moveTo>
                <a:lnTo>
                  <a:pt x="28951" y="3510"/>
                </a:lnTo>
                <a:lnTo>
                  <a:pt x="0" y="15287"/>
                </a:lnTo>
                <a:lnTo>
                  <a:pt x="14602" y="87649"/>
                </a:lnTo>
                <a:lnTo>
                  <a:pt x="21564" y="84403"/>
                </a:lnTo>
                <a:lnTo>
                  <a:pt x="27649" y="82327"/>
                </a:lnTo>
                <a:lnTo>
                  <a:pt x="32856" y="81421"/>
                </a:lnTo>
                <a:lnTo>
                  <a:pt x="38063" y="80440"/>
                </a:lnTo>
                <a:lnTo>
                  <a:pt x="46242" y="79949"/>
                </a:lnTo>
                <a:lnTo>
                  <a:pt x="57393" y="79949"/>
                </a:lnTo>
                <a:lnTo>
                  <a:pt x="78788" y="79949"/>
                </a:lnTo>
                <a:lnTo>
                  <a:pt x="78788" y="264309"/>
                </a:lnTo>
                <a:lnTo>
                  <a:pt x="83606" y="309917"/>
                </a:lnTo>
                <a:lnTo>
                  <a:pt x="108907" y="356439"/>
                </a:lnTo>
                <a:lnTo>
                  <a:pt x="155963" y="381175"/>
                </a:lnTo>
                <a:lnTo>
                  <a:pt x="178887" y="303944"/>
                </a:lnTo>
                <a:lnTo>
                  <a:pt x="171585" y="298885"/>
                </a:lnTo>
                <a:lnTo>
                  <a:pt x="166463" y="292657"/>
                </a:lnTo>
                <a:lnTo>
                  <a:pt x="159105" y="253211"/>
                </a:lnTo>
                <a:lnTo>
                  <a:pt x="159105" y="79949"/>
                </a:lnTo>
                <a:lnTo>
                  <a:pt x="231611" y="79949"/>
                </a:lnTo>
                <a:lnTo>
                  <a:pt x="231611" y="0"/>
                </a:lnTo>
                <a:lnTo>
                  <a:pt x="73015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538451" y="2767637"/>
            <a:ext cx="213995" cy="393065"/>
          </a:xfrm>
          <a:custGeom>
            <a:avLst/>
            <a:gdLst/>
            <a:ahLst/>
            <a:cxnLst/>
            <a:rect l="l" t="t" r="r" b="b"/>
            <a:pathLst>
              <a:path w="213995" h="393064">
                <a:moveTo>
                  <a:pt x="111135" y="0"/>
                </a:moveTo>
                <a:lnTo>
                  <a:pt x="70022" y="6879"/>
                </a:lnTo>
                <a:lnTo>
                  <a:pt x="37526" y="27518"/>
                </a:lnTo>
                <a:lnTo>
                  <a:pt x="16449" y="59735"/>
                </a:lnTo>
                <a:lnTo>
                  <a:pt x="9424" y="101579"/>
                </a:lnTo>
                <a:lnTo>
                  <a:pt x="13239" y="131298"/>
                </a:lnTo>
                <a:lnTo>
                  <a:pt x="24685" y="155001"/>
                </a:lnTo>
                <a:lnTo>
                  <a:pt x="43761" y="172688"/>
                </a:lnTo>
                <a:lnTo>
                  <a:pt x="70468" y="184359"/>
                </a:lnTo>
                <a:lnTo>
                  <a:pt x="53848" y="189186"/>
                </a:lnTo>
                <a:lnTo>
                  <a:pt x="17489" y="215388"/>
                </a:lnTo>
                <a:lnTo>
                  <a:pt x="1093" y="260274"/>
                </a:lnTo>
                <a:lnTo>
                  <a:pt x="0" y="279710"/>
                </a:lnTo>
                <a:lnTo>
                  <a:pt x="1904" y="305013"/>
                </a:lnTo>
                <a:lnTo>
                  <a:pt x="17144" y="346743"/>
                </a:lnTo>
                <a:lnTo>
                  <a:pt x="46881" y="376249"/>
                </a:lnTo>
                <a:lnTo>
                  <a:pt x="86403" y="391198"/>
                </a:lnTo>
                <a:lnTo>
                  <a:pt x="109522" y="393066"/>
                </a:lnTo>
                <a:lnTo>
                  <a:pt x="125113" y="392330"/>
                </a:lnTo>
                <a:lnTo>
                  <a:pt x="167934" y="381289"/>
                </a:lnTo>
                <a:lnTo>
                  <a:pt x="203768" y="358463"/>
                </a:lnTo>
                <a:lnTo>
                  <a:pt x="213866" y="348562"/>
                </a:lnTo>
                <a:lnTo>
                  <a:pt x="180500" y="289449"/>
                </a:lnTo>
                <a:lnTo>
                  <a:pt x="172111" y="296236"/>
                </a:lnTo>
                <a:lnTo>
                  <a:pt x="164178" y="301990"/>
                </a:lnTo>
                <a:lnTo>
                  <a:pt x="122088" y="316627"/>
                </a:lnTo>
                <a:lnTo>
                  <a:pt x="104964" y="313754"/>
                </a:lnTo>
                <a:lnTo>
                  <a:pt x="92733" y="305133"/>
                </a:lnTo>
                <a:lnTo>
                  <a:pt x="85394" y="290765"/>
                </a:lnTo>
                <a:lnTo>
                  <a:pt x="82948" y="270650"/>
                </a:lnTo>
                <a:lnTo>
                  <a:pt x="83500" y="260175"/>
                </a:lnTo>
                <a:lnTo>
                  <a:pt x="111597" y="226181"/>
                </a:lnTo>
                <a:lnTo>
                  <a:pt x="121069" y="225466"/>
                </a:lnTo>
                <a:lnTo>
                  <a:pt x="147134" y="225466"/>
                </a:lnTo>
                <a:lnTo>
                  <a:pt x="154945" y="156501"/>
                </a:lnTo>
                <a:lnTo>
                  <a:pt x="124720" y="156501"/>
                </a:lnTo>
                <a:lnTo>
                  <a:pt x="116845" y="155808"/>
                </a:lnTo>
                <a:lnTo>
                  <a:pt x="90802" y="124043"/>
                </a:lnTo>
                <a:lnTo>
                  <a:pt x="90250" y="114828"/>
                </a:lnTo>
                <a:lnTo>
                  <a:pt x="90786" y="105655"/>
                </a:lnTo>
                <a:lnTo>
                  <a:pt x="115444" y="75059"/>
                </a:lnTo>
                <a:lnTo>
                  <a:pt x="122597" y="74400"/>
                </a:lnTo>
                <a:lnTo>
                  <a:pt x="129304" y="74733"/>
                </a:lnTo>
                <a:lnTo>
                  <a:pt x="168163" y="90849"/>
                </a:lnTo>
                <a:lnTo>
                  <a:pt x="175321" y="96030"/>
                </a:lnTo>
                <a:lnTo>
                  <a:pt x="206565" y="41107"/>
                </a:lnTo>
                <a:lnTo>
                  <a:pt x="185541" y="23122"/>
                </a:lnTo>
                <a:lnTo>
                  <a:pt x="162628" y="10276"/>
                </a:lnTo>
                <a:lnTo>
                  <a:pt x="137826" y="2569"/>
                </a:lnTo>
                <a:lnTo>
                  <a:pt x="111135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889533" y="2666738"/>
            <a:ext cx="257175" cy="482600"/>
          </a:xfrm>
          <a:custGeom>
            <a:avLst/>
            <a:gdLst/>
            <a:ahLst/>
            <a:cxnLst/>
            <a:rect l="l" t="t" r="r" b="b"/>
            <a:pathLst>
              <a:path w="257175" h="482600">
                <a:moveTo>
                  <a:pt x="0" y="0"/>
                </a:moveTo>
                <a:lnTo>
                  <a:pt x="0" y="482188"/>
                </a:lnTo>
                <a:lnTo>
                  <a:pt x="83458" y="482188"/>
                </a:lnTo>
                <a:lnTo>
                  <a:pt x="83458" y="85611"/>
                </a:lnTo>
                <a:lnTo>
                  <a:pt x="172689" y="85611"/>
                </a:lnTo>
                <a:lnTo>
                  <a:pt x="172689" y="482188"/>
                </a:lnTo>
                <a:lnTo>
                  <a:pt x="256656" y="482188"/>
                </a:lnTo>
                <a:lnTo>
                  <a:pt x="256656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281825" y="2748160"/>
            <a:ext cx="67310" cy="215900"/>
          </a:xfrm>
          <a:custGeom>
            <a:avLst/>
            <a:gdLst/>
            <a:ahLst/>
            <a:cxnLst/>
            <a:rect l="l" t="t" r="r" b="b"/>
            <a:pathLst>
              <a:path w="67310" h="215900">
                <a:moveTo>
                  <a:pt x="33366" y="0"/>
                </a:moveTo>
                <a:lnTo>
                  <a:pt x="66732" y="215727"/>
                </a:lnTo>
                <a:lnTo>
                  <a:pt x="0" y="215727"/>
                </a:lnTo>
                <a:lnTo>
                  <a:pt x="33366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168566" y="2666738"/>
            <a:ext cx="295275" cy="482600"/>
          </a:xfrm>
          <a:custGeom>
            <a:avLst/>
            <a:gdLst/>
            <a:ahLst/>
            <a:cxnLst/>
            <a:rect l="l" t="t" r="r" b="b"/>
            <a:pathLst>
              <a:path w="295275" h="482600">
                <a:moveTo>
                  <a:pt x="97551" y="0"/>
                </a:moveTo>
                <a:lnTo>
                  <a:pt x="0" y="482188"/>
                </a:lnTo>
                <a:lnTo>
                  <a:pt x="84561" y="482188"/>
                </a:lnTo>
                <a:lnTo>
                  <a:pt x="100693" y="377099"/>
                </a:lnTo>
                <a:lnTo>
                  <a:pt x="192556" y="377099"/>
                </a:lnTo>
                <a:lnTo>
                  <a:pt x="208687" y="482188"/>
                </a:lnTo>
                <a:lnTo>
                  <a:pt x="294777" y="482188"/>
                </a:lnTo>
                <a:lnTo>
                  <a:pt x="197735" y="0"/>
                </a:lnTo>
                <a:lnTo>
                  <a:pt x="97551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564979" y="2741359"/>
            <a:ext cx="87804" cy="17021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739270" y="2872047"/>
            <a:ext cx="92075" cy="64135"/>
          </a:xfrm>
          <a:custGeom>
            <a:avLst/>
            <a:gdLst/>
            <a:ahLst/>
            <a:cxnLst/>
            <a:rect l="l" t="t" r="r" b="b"/>
            <a:pathLst>
              <a:path w="92075" h="64135">
                <a:moveTo>
                  <a:pt x="0" y="0"/>
                </a:moveTo>
                <a:lnTo>
                  <a:pt x="0" y="63982"/>
                </a:lnTo>
                <a:lnTo>
                  <a:pt x="91778" y="63982"/>
                </a:lnTo>
                <a:lnTo>
                  <a:pt x="91778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817544" y="2748160"/>
            <a:ext cx="67310" cy="215900"/>
          </a:xfrm>
          <a:custGeom>
            <a:avLst/>
            <a:gdLst/>
            <a:ahLst/>
            <a:cxnLst/>
            <a:rect l="l" t="t" r="r" b="b"/>
            <a:pathLst>
              <a:path w="67310" h="215900">
                <a:moveTo>
                  <a:pt x="33366" y="0"/>
                </a:moveTo>
                <a:lnTo>
                  <a:pt x="66732" y="215727"/>
                </a:lnTo>
                <a:lnTo>
                  <a:pt x="0" y="215727"/>
                </a:lnTo>
                <a:lnTo>
                  <a:pt x="33366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051731" y="2748160"/>
            <a:ext cx="67310" cy="215900"/>
          </a:xfrm>
          <a:custGeom>
            <a:avLst/>
            <a:gdLst/>
            <a:ahLst/>
            <a:cxnLst/>
            <a:rect l="l" t="t" r="r" b="b"/>
            <a:pathLst>
              <a:path w="67310" h="215900">
                <a:moveTo>
                  <a:pt x="33366" y="0"/>
                </a:moveTo>
                <a:lnTo>
                  <a:pt x="66732" y="215727"/>
                </a:lnTo>
                <a:lnTo>
                  <a:pt x="0" y="215727"/>
                </a:lnTo>
                <a:lnTo>
                  <a:pt x="33366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319272" y="2748839"/>
            <a:ext cx="102235" cy="318135"/>
          </a:xfrm>
          <a:custGeom>
            <a:avLst/>
            <a:gdLst/>
            <a:ahLst/>
            <a:cxnLst/>
            <a:rect l="l" t="t" r="r" b="b"/>
            <a:pathLst>
              <a:path w="102235" h="318135">
                <a:moveTo>
                  <a:pt x="51110" y="0"/>
                </a:moveTo>
                <a:lnTo>
                  <a:pt x="101712" y="317986"/>
                </a:lnTo>
                <a:lnTo>
                  <a:pt x="0" y="317986"/>
                </a:lnTo>
                <a:lnTo>
                  <a:pt x="5111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718894" y="2736382"/>
            <a:ext cx="132715" cy="343535"/>
          </a:xfrm>
          <a:custGeom>
            <a:avLst/>
            <a:gdLst/>
            <a:ahLst/>
            <a:cxnLst/>
            <a:rect l="l" t="t" r="r" b="b"/>
            <a:pathLst>
              <a:path w="132714" h="343535">
                <a:moveTo>
                  <a:pt x="66223" y="0"/>
                </a:moveTo>
                <a:lnTo>
                  <a:pt x="107469" y="22294"/>
                </a:lnTo>
                <a:lnTo>
                  <a:pt x="123552" y="62715"/>
                </a:lnTo>
                <a:lnTo>
                  <a:pt x="131533" y="128452"/>
                </a:lnTo>
                <a:lnTo>
                  <a:pt x="132531" y="171110"/>
                </a:lnTo>
                <a:lnTo>
                  <a:pt x="131549" y="214623"/>
                </a:lnTo>
                <a:lnTo>
                  <a:pt x="123696" y="281097"/>
                </a:lnTo>
                <a:lnTo>
                  <a:pt x="107803" y="321100"/>
                </a:lnTo>
                <a:lnTo>
                  <a:pt x="66223" y="343012"/>
                </a:lnTo>
                <a:lnTo>
                  <a:pt x="50182" y="340556"/>
                </a:lnTo>
                <a:lnTo>
                  <a:pt x="15876" y="303717"/>
                </a:lnTo>
                <a:lnTo>
                  <a:pt x="3969" y="250861"/>
                </a:lnTo>
                <a:lnTo>
                  <a:pt x="0" y="171110"/>
                </a:lnTo>
                <a:lnTo>
                  <a:pt x="1008" y="128452"/>
                </a:lnTo>
                <a:lnTo>
                  <a:pt x="9073" y="62715"/>
                </a:lnTo>
                <a:lnTo>
                  <a:pt x="25343" y="22294"/>
                </a:lnTo>
                <a:lnTo>
                  <a:pt x="66223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486283" y="2666738"/>
            <a:ext cx="247650" cy="482600"/>
          </a:xfrm>
          <a:custGeom>
            <a:avLst/>
            <a:gdLst/>
            <a:ahLst/>
            <a:cxnLst/>
            <a:rect l="l" t="t" r="r" b="b"/>
            <a:pathLst>
              <a:path w="247650" h="482600">
                <a:moveTo>
                  <a:pt x="0" y="0"/>
                </a:moveTo>
                <a:lnTo>
                  <a:pt x="0" y="482188"/>
                </a:lnTo>
                <a:lnTo>
                  <a:pt x="83458" y="482188"/>
                </a:lnTo>
                <a:lnTo>
                  <a:pt x="83458" y="320817"/>
                </a:lnTo>
                <a:lnTo>
                  <a:pt x="111136" y="320817"/>
                </a:lnTo>
                <a:lnTo>
                  <a:pt x="167892" y="310455"/>
                </a:lnTo>
                <a:lnTo>
                  <a:pt x="210980" y="279370"/>
                </a:lnTo>
                <a:lnTo>
                  <a:pt x="238170" y="227958"/>
                </a:lnTo>
                <a:lnTo>
                  <a:pt x="247233" y="156614"/>
                </a:lnTo>
                <a:lnTo>
                  <a:pt x="244903" y="120348"/>
                </a:lnTo>
                <a:lnTo>
                  <a:pt x="226267" y="61915"/>
                </a:lnTo>
                <a:lnTo>
                  <a:pt x="189314" y="22358"/>
                </a:lnTo>
                <a:lnTo>
                  <a:pt x="135954" y="2484"/>
                </a:lnTo>
                <a:lnTo>
                  <a:pt x="103240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704285" y="2666738"/>
            <a:ext cx="295275" cy="482600"/>
          </a:xfrm>
          <a:custGeom>
            <a:avLst/>
            <a:gdLst/>
            <a:ahLst/>
            <a:cxnLst/>
            <a:rect l="l" t="t" r="r" b="b"/>
            <a:pathLst>
              <a:path w="295275" h="482600">
                <a:moveTo>
                  <a:pt x="97551" y="0"/>
                </a:moveTo>
                <a:lnTo>
                  <a:pt x="0" y="482188"/>
                </a:lnTo>
                <a:lnTo>
                  <a:pt x="84561" y="482188"/>
                </a:lnTo>
                <a:lnTo>
                  <a:pt x="100692" y="377099"/>
                </a:lnTo>
                <a:lnTo>
                  <a:pt x="192556" y="377099"/>
                </a:lnTo>
                <a:lnTo>
                  <a:pt x="208687" y="482188"/>
                </a:lnTo>
                <a:lnTo>
                  <a:pt x="294778" y="482188"/>
                </a:lnTo>
                <a:lnTo>
                  <a:pt x="197735" y="0"/>
                </a:lnTo>
                <a:lnTo>
                  <a:pt x="97551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008928" y="2666738"/>
            <a:ext cx="344805" cy="482600"/>
          </a:xfrm>
          <a:custGeom>
            <a:avLst/>
            <a:gdLst/>
            <a:ahLst/>
            <a:cxnLst/>
            <a:rect l="l" t="t" r="r" b="b"/>
            <a:pathLst>
              <a:path w="344804" h="482600">
                <a:moveTo>
                  <a:pt x="24026" y="0"/>
                </a:moveTo>
                <a:lnTo>
                  <a:pt x="0" y="482188"/>
                </a:lnTo>
                <a:lnTo>
                  <a:pt x="79297" y="482188"/>
                </a:lnTo>
                <a:lnTo>
                  <a:pt x="84052" y="293638"/>
                </a:lnTo>
                <a:lnTo>
                  <a:pt x="84816" y="243189"/>
                </a:lnTo>
                <a:lnTo>
                  <a:pt x="85070" y="208706"/>
                </a:lnTo>
                <a:lnTo>
                  <a:pt x="84938" y="179539"/>
                </a:lnTo>
                <a:lnTo>
                  <a:pt x="84540" y="151151"/>
                </a:lnTo>
                <a:lnTo>
                  <a:pt x="83877" y="123540"/>
                </a:lnTo>
                <a:lnTo>
                  <a:pt x="82948" y="96709"/>
                </a:lnTo>
                <a:lnTo>
                  <a:pt x="133040" y="431342"/>
                </a:lnTo>
                <a:lnTo>
                  <a:pt x="211319" y="431342"/>
                </a:lnTo>
                <a:lnTo>
                  <a:pt x="258779" y="96709"/>
                </a:lnTo>
                <a:lnTo>
                  <a:pt x="257745" y="145651"/>
                </a:lnTo>
                <a:lnTo>
                  <a:pt x="257808" y="190955"/>
                </a:lnTo>
                <a:lnTo>
                  <a:pt x="258869" y="252560"/>
                </a:lnTo>
                <a:lnTo>
                  <a:pt x="259798" y="291600"/>
                </a:lnTo>
                <a:lnTo>
                  <a:pt x="264467" y="482188"/>
                </a:lnTo>
                <a:lnTo>
                  <a:pt x="344275" y="482188"/>
                </a:lnTo>
                <a:lnTo>
                  <a:pt x="320333" y="0"/>
                </a:lnTo>
                <a:lnTo>
                  <a:pt x="215479" y="0"/>
                </a:lnTo>
                <a:lnTo>
                  <a:pt x="173708" y="328404"/>
                </a:lnTo>
                <a:lnTo>
                  <a:pt x="128370" y="0"/>
                </a:lnTo>
                <a:lnTo>
                  <a:pt x="24026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352738" y="2666738"/>
            <a:ext cx="292100" cy="482600"/>
          </a:xfrm>
          <a:custGeom>
            <a:avLst/>
            <a:gdLst/>
            <a:ahLst/>
            <a:cxnLst/>
            <a:rect l="l" t="t" r="r" b="b"/>
            <a:pathLst>
              <a:path w="292100" h="482600">
                <a:moveTo>
                  <a:pt x="0" y="0"/>
                </a:moveTo>
                <a:lnTo>
                  <a:pt x="104343" y="302019"/>
                </a:lnTo>
                <a:lnTo>
                  <a:pt x="104343" y="482188"/>
                </a:lnTo>
                <a:lnTo>
                  <a:pt x="187801" y="482188"/>
                </a:lnTo>
                <a:lnTo>
                  <a:pt x="187801" y="301339"/>
                </a:lnTo>
                <a:lnTo>
                  <a:pt x="292061" y="0"/>
                </a:lnTo>
                <a:lnTo>
                  <a:pt x="206055" y="0"/>
                </a:lnTo>
                <a:lnTo>
                  <a:pt x="147048" y="214368"/>
                </a:lnTo>
                <a:lnTo>
                  <a:pt x="89146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5938472" y="2666738"/>
            <a:ext cx="582295" cy="482600"/>
          </a:xfrm>
          <a:custGeom>
            <a:avLst/>
            <a:gdLst/>
            <a:ahLst/>
            <a:cxnLst/>
            <a:rect l="l" t="t" r="r" b="b"/>
            <a:pathLst>
              <a:path w="582295" h="482600">
                <a:moveTo>
                  <a:pt x="97551" y="0"/>
                </a:moveTo>
                <a:lnTo>
                  <a:pt x="0" y="482188"/>
                </a:lnTo>
                <a:lnTo>
                  <a:pt x="84561" y="482188"/>
                </a:lnTo>
                <a:lnTo>
                  <a:pt x="100693" y="377099"/>
                </a:lnTo>
                <a:lnTo>
                  <a:pt x="192556" y="377099"/>
                </a:lnTo>
                <a:lnTo>
                  <a:pt x="208687" y="482188"/>
                </a:lnTo>
                <a:lnTo>
                  <a:pt x="582186" y="482188"/>
                </a:lnTo>
                <a:lnTo>
                  <a:pt x="483106" y="0"/>
                </a:lnTo>
                <a:lnTo>
                  <a:pt x="382922" y="0"/>
                </a:lnTo>
                <a:lnTo>
                  <a:pt x="289090" y="453925"/>
                </a:lnTo>
                <a:lnTo>
                  <a:pt x="197735" y="0"/>
                </a:lnTo>
                <a:lnTo>
                  <a:pt x="97551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636454" y="2654961"/>
            <a:ext cx="297815" cy="506095"/>
          </a:xfrm>
          <a:custGeom>
            <a:avLst/>
            <a:gdLst/>
            <a:ahLst/>
            <a:cxnLst/>
            <a:rect l="l" t="t" r="r" b="b"/>
            <a:pathLst>
              <a:path w="297814" h="506094">
                <a:moveTo>
                  <a:pt x="148662" y="0"/>
                </a:moveTo>
                <a:lnTo>
                  <a:pt x="85771" y="16363"/>
                </a:lnTo>
                <a:lnTo>
                  <a:pt x="38885" y="65454"/>
                </a:lnTo>
                <a:lnTo>
                  <a:pt x="21872" y="101649"/>
                </a:lnTo>
                <a:lnTo>
                  <a:pt x="9721" y="144894"/>
                </a:lnTo>
                <a:lnTo>
                  <a:pt x="2430" y="195188"/>
                </a:lnTo>
                <a:lnTo>
                  <a:pt x="0" y="252532"/>
                </a:lnTo>
                <a:lnTo>
                  <a:pt x="2430" y="310774"/>
                </a:lnTo>
                <a:lnTo>
                  <a:pt x="9721" y="361613"/>
                </a:lnTo>
                <a:lnTo>
                  <a:pt x="21872" y="405049"/>
                </a:lnTo>
                <a:lnTo>
                  <a:pt x="38885" y="441081"/>
                </a:lnTo>
                <a:lnTo>
                  <a:pt x="85771" y="489577"/>
                </a:lnTo>
                <a:lnTo>
                  <a:pt x="148662" y="505743"/>
                </a:lnTo>
                <a:lnTo>
                  <a:pt x="182140" y="501659"/>
                </a:lnTo>
                <a:lnTo>
                  <a:pt x="237029" y="468988"/>
                </a:lnTo>
                <a:lnTo>
                  <a:pt x="275452" y="404114"/>
                </a:lnTo>
                <a:lnTo>
                  <a:pt x="287603" y="360707"/>
                </a:lnTo>
                <a:lnTo>
                  <a:pt x="294894" y="310179"/>
                </a:lnTo>
                <a:lnTo>
                  <a:pt x="297325" y="252532"/>
                </a:lnTo>
                <a:lnTo>
                  <a:pt x="294910" y="194311"/>
                </a:lnTo>
                <a:lnTo>
                  <a:pt x="287667" y="143535"/>
                </a:lnTo>
                <a:lnTo>
                  <a:pt x="275595" y="100206"/>
                </a:lnTo>
                <a:lnTo>
                  <a:pt x="258695" y="64322"/>
                </a:lnTo>
                <a:lnTo>
                  <a:pt x="211914" y="16080"/>
                </a:lnTo>
                <a:lnTo>
                  <a:pt x="148662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6543611" y="2666738"/>
            <a:ext cx="204470" cy="482600"/>
          </a:xfrm>
          <a:custGeom>
            <a:avLst/>
            <a:gdLst/>
            <a:ahLst/>
            <a:cxnLst/>
            <a:rect l="l" t="t" r="r" b="b"/>
            <a:pathLst>
              <a:path w="204470" h="482600">
                <a:moveTo>
                  <a:pt x="0" y="0"/>
                </a:moveTo>
                <a:lnTo>
                  <a:pt x="0" y="482188"/>
                </a:lnTo>
                <a:lnTo>
                  <a:pt x="203424" y="482188"/>
                </a:lnTo>
                <a:lnTo>
                  <a:pt x="203424" y="401446"/>
                </a:lnTo>
                <a:lnTo>
                  <a:pt x="83458" y="401446"/>
                </a:lnTo>
                <a:lnTo>
                  <a:pt x="83458" y="276199"/>
                </a:lnTo>
                <a:lnTo>
                  <a:pt x="181519" y="276199"/>
                </a:lnTo>
                <a:lnTo>
                  <a:pt x="181519" y="198288"/>
                </a:lnTo>
                <a:lnTo>
                  <a:pt x="83458" y="198288"/>
                </a:lnTo>
                <a:lnTo>
                  <a:pt x="83458" y="79383"/>
                </a:lnTo>
                <a:lnTo>
                  <a:pt x="195613" y="79383"/>
                </a:lnTo>
                <a:lnTo>
                  <a:pt x="204443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6770490" y="2666738"/>
            <a:ext cx="219710" cy="482600"/>
          </a:xfrm>
          <a:custGeom>
            <a:avLst/>
            <a:gdLst/>
            <a:ahLst/>
            <a:cxnLst/>
            <a:rect l="l" t="t" r="r" b="b"/>
            <a:pathLst>
              <a:path w="219709" h="482600">
                <a:moveTo>
                  <a:pt x="0" y="0"/>
                </a:moveTo>
                <a:lnTo>
                  <a:pt x="0" y="80742"/>
                </a:lnTo>
                <a:lnTo>
                  <a:pt x="92881" y="245623"/>
                </a:lnTo>
                <a:lnTo>
                  <a:pt x="0" y="401446"/>
                </a:lnTo>
                <a:lnTo>
                  <a:pt x="0" y="482188"/>
                </a:lnTo>
                <a:lnTo>
                  <a:pt x="219639" y="482188"/>
                </a:lnTo>
                <a:lnTo>
                  <a:pt x="219639" y="399407"/>
                </a:lnTo>
                <a:lnTo>
                  <a:pt x="85580" y="399407"/>
                </a:lnTo>
                <a:lnTo>
                  <a:pt x="167510" y="267253"/>
                </a:lnTo>
                <a:lnTo>
                  <a:pt x="167510" y="221956"/>
                </a:lnTo>
                <a:lnTo>
                  <a:pt x="87617" y="80742"/>
                </a:lnTo>
                <a:lnTo>
                  <a:pt x="219639" y="80742"/>
                </a:lnTo>
                <a:lnTo>
                  <a:pt x="219639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015705" y="2666738"/>
            <a:ext cx="85090" cy="305435"/>
          </a:xfrm>
          <a:custGeom>
            <a:avLst/>
            <a:gdLst/>
            <a:ahLst/>
            <a:cxnLst/>
            <a:rect l="l" t="t" r="r" b="b"/>
            <a:pathLst>
              <a:path w="85090" h="305435">
                <a:moveTo>
                  <a:pt x="0" y="0"/>
                </a:moveTo>
                <a:lnTo>
                  <a:pt x="10951" y="305416"/>
                </a:lnTo>
                <a:lnTo>
                  <a:pt x="74034" y="305416"/>
                </a:lnTo>
                <a:lnTo>
                  <a:pt x="84986" y="0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007801" y="3032846"/>
            <a:ext cx="100794" cy="1326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4068568" y="4101346"/>
            <a:ext cx="115443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b="1" spc="-5" dirty="0">
                <a:solidFill>
                  <a:srgbClr val="731B47"/>
                </a:solidFill>
                <a:latin typeface="Arial"/>
                <a:cs typeface="Arial"/>
              </a:rPr>
              <a:t>ΤΕ</a:t>
            </a:r>
            <a:r>
              <a:rPr sz="2700" b="1" spc="-75" dirty="0">
                <a:solidFill>
                  <a:srgbClr val="731B47"/>
                </a:solidFill>
                <a:latin typeface="Arial"/>
                <a:cs typeface="Arial"/>
              </a:rPr>
              <a:t>Λ</a:t>
            </a:r>
            <a:r>
              <a:rPr sz="2700" b="1" spc="-5" dirty="0">
                <a:solidFill>
                  <a:srgbClr val="731B47"/>
                </a:solidFill>
                <a:latin typeface="Arial"/>
                <a:cs typeface="Arial"/>
              </a:rPr>
              <a:t>ΟΣ</a:t>
            </a:r>
            <a:endParaRPr sz="2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201</Words>
  <Application>Microsoft Office PowerPoint</Application>
  <PresentationFormat>On-screen Show (16:9)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Microsoft Sans Serif</vt:lpstr>
      <vt:lpstr>Office Theme</vt:lpstr>
      <vt:lpstr>Δημιούργησε την δική σου  ιστορία!</vt:lpstr>
      <vt:lpstr>Στόχοι αυτής της δραστηριότητας δημιουργικής γραφής είναι:</vt:lpstr>
      <vt:lpstr>PowerPoint Presentation</vt:lpstr>
      <vt:lpstr>Διάλεξε έναν ήρωα (ή δύο) για την  ιστορία μας</vt:lpstr>
      <vt:lpstr>Διάλεξε το μέρος που ζει ο ήρωάς μας</vt:lpstr>
      <vt:lpstr>Διάλεξε τον τόπο όπου πήγε ο ήρωάς μας</vt:lpstr>
      <vt:lpstr>ΤΙ έκανε; ΤΙ  έπαθε; ΤΙ  συνέβει;</vt:lpstr>
      <vt:lpstr>Διάλεξε την εικόνα που θα αποτελέσει τη  λύση του προβλήματος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Δημιούργησε την δική σου  ιστορία!</dc:title>
  <cp:lastModifiedBy>Jim</cp:lastModifiedBy>
  <cp:revision>1</cp:revision>
  <dcterms:created xsi:type="dcterms:W3CDTF">2021-03-31T22:14:49Z</dcterms:created>
  <dcterms:modified xsi:type="dcterms:W3CDTF">2021-03-31T22:20:32Z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