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8"/>
  </p:notesMasterIdLst>
  <p:sldIdLst>
    <p:sldId id="256" r:id="rId2"/>
    <p:sldId id="263" r:id="rId3"/>
    <p:sldId id="264" r:id="rId4"/>
    <p:sldId id="284" r:id="rId5"/>
    <p:sldId id="314" r:id="rId6"/>
    <p:sldId id="313" r:id="rId7"/>
  </p:sldIdLst>
  <p:sldSz cx="9144000" cy="5143500" type="screen16x9"/>
  <p:notesSz cx="6858000" cy="9144000"/>
  <p:embeddedFontLst>
    <p:embeddedFont>
      <p:font typeface="Staatliches" panose="020B0604020202020204" charset="0"/>
      <p:regular r:id="rId9"/>
    </p:embeddedFont>
    <p:embeddedFont>
      <p:font typeface="Roboto" panose="02000000000000000000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718704C-A1FA-4BDC-A3B0-525C30EBA66B}">
  <a:tblStyle styleId="{5718704C-A1FA-4BDC-A3B0-525C30EBA6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40099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451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707cc8f772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707cc8f772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3679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65a553ef2e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65a553ef2e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8706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65ab82ad2b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2" name="Google Shape;1182;g65ab82ad2b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562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559250" y="1241550"/>
            <a:ext cx="60255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675950" y="3377250"/>
            <a:ext cx="5792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_ONL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 rot="-5400000">
            <a:off x="-1617675" y="2285400"/>
            <a:ext cx="434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52" name="Google Shape;52;p13"/>
          <p:cNvCxnSpPr/>
          <p:nvPr/>
        </p:nvCxnSpPr>
        <p:spPr>
          <a:xfrm>
            <a:off x="1147475" y="0"/>
            <a:ext cx="0" cy="51870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_ONLY_1_1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>
            <a:spLocks noGrp="1"/>
          </p:cNvSpPr>
          <p:nvPr>
            <p:ph type="title"/>
          </p:nvPr>
        </p:nvSpPr>
        <p:spPr>
          <a:xfrm rot="-5400000">
            <a:off x="-1617675" y="2285400"/>
            <a:ext cx="434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cxnSp>
        <p:nvCxnSpPr>
          <p:cNvPr id="153" name="Google Shape;153;p26"/>
          <p:cNvCxnSpPr/>
          <p:nvPr/>
        </p:nvCxnSpPr>
        <p:spPr>
          <a:xfrm>
            <a:off x="1147475" y="0"/>
            <a:ext cx="0" cy="51870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54" name="Google Shape;154;p26"/>
          <p:cNvSpPr txBox="1">
            <a:spLocks noGrp="1"/>
          </p:cNvSpPr>
          <p:nvPr>
            <p:ph type="title" idx="2"/>
          </p:nvPr>
        </p:nvSpPr>
        <p:spPr>
          <a:xfrm>
            <a:off x="1838863" y="2486075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subTitle" idx="1"/>
          </p:nvPr>
        </p:nvSpPr>
        <p:spPr>
          <a:xfrm>
            <a:off x="1838863" y="2951675"/>
            <a:ext cx="1516500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6"/>
          <p:cNvSpPr txBox="1">
            <a:spLocks noGrp="1"/>
          </p:cNvSpPr>
          <p:nvPr>
            <p:ph type="title" idx="3"/>
          </p:nvPr>
        </p:nvSpPr>
        <p:spPr>
          <a:xfrm>
            <a:off x="3542230" y="2486075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26"/>
          <p:cNvSpPr txBox="1">
            <a:spLocks noGrp="1"/>
          </p:cNvSpPr>
          <p:nvPr>
            <p:ph type="subTitle" idx="4"/>
          </p:nvPr>
        </p:nvSpPr>
        <p:spPr>
          <a:xfrm>
            <a:off x="3542230" y="2951675"/>
            <a:ext cx="1516500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6"/>
          <p:cNvSpPr txBox="1">
            <a:spLocks noGrp="1"/>
          </p:cNvSpPr>
          <p:nvPr>
            <p:ph type="title" idx="5"/>
          </p:nvPr>
        </p:nvSpPr>
        <p:spPr>
          <a:xfrm>
            <a:off x="5245597" y="2486075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6"/>
          <p:cNvSpPr txBox="1">
            <a:spLocks noGrp="1"/>
          </p:cNvSpPr>
          <p:nvPr>
            <p:ph type="subTitle" idx="6"/>
          </p:nvPr>
        </p:nvSpPr>
        <p:spPr>
          <a:xfrm>
            <a:off x="5245597" y="2951675"/>
            <a:ext cx="1516500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26"/>
          <p:cNvSpPr txBox="1">
            <a:spLocks noGrp="1"/>
          </p:cNvSpPr>
          <p:nvPr>
            <p:ph type="title" idx="7"/>
          </p:nvPr>
        </p:nvSpPr>
        <p:spPr>
          <a:xfrm>
            <a:off x="6948947" y="2486075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6"/>
          <p:cNvSpPr txBox="1">
            <a:spLocks noGrp="1"/>
          </p:cNvSpPr>
          <p:nvPr>
            <p:ph type="subTitle" idx="8"/>
          </p:nvPr>
        </p:nvSpPr>
        <p:spPr>
          <a:xfrm>
            <a:off x="6948947" y="2951675"/>
            <a:ext cx="1516500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SECTION_TITLE_AND_DESCRIPTION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SECTION_HEADER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6DCFD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taatliches"/>
              <a:buNone/>
              <a:defRPr sz="2800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"/>
              <a:buChar char="■"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59" r:id="rId3"/>
    <p:sldLayoutId id="2147483672" r:id="rId4"/>
    <p:sldLayoutId id="2147483679" r:id="rId5"/>
    <p:sldLayoutId id="2147483681" r:id="rId6"/>
    <p:sldLayoutId id="2147483682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2FC2991-0129-448D-8E5A-E0C67DECF0B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Google Shape;208;p39" hidden="1"/>
          <p:cNvSpPr txBox="1">
            <a:spLocks noGrp="1"/>
          </p:cNvSpPr>
          <p:nvPr>
            <p:ph type="ctrTitle"/>
          </p:nvPr>
        </p:nvSpPr>
        <p:spPr>
          <a:xfrm>
            <a:off x="1559250" y="1241550"/>
            <a:ext cx="60255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WATER RESOURCES</a:t>
            </a:r>
            <a:endParaRPr dirty="0">
              <a:solidFill>
                <a:schemeClr val="lt1"/>
              </a:solidFill>
            </a:endParaRPr>
          </a:p>
        </p:txBody>
      </p:sp>
      <p:cxnSp>
        <p:nvCxnSpPr>
          <p:cNvPr id="210" name="Google Shape;210;p39"/>
          <p:cNvCxnSpPr/>
          <p:nvPr/>
        </p:nvCxnSpPr>
        <p:spPr>
          <a:xfrm rot="10800000">
            <a:off x="2680100" y="949525"/>
            <a:ext cx="2810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39"/>
          <p:cNvCxnSpPr/>
          <p:nvPr/>
        </p:nvCxnSpPr>
        <p:spPr>
          <a:xfrm rot="10800000">
            <a:off x="4775975" y="949593"/>
            <a:ext cx="16878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39"/>
          <p:cNvCxnSpPr/>
          <p:nvPr/>
        </p:nvCxnSpPr>
        <p:spPr>
          <a:xfrm rot="10800000">
            <a:off x="2675700" y="4208000"/>
            <a:ext cx="37926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39"/>
          <p:cNvSpPr txBox="1">
            <a:spLocks noGrp="1"/>
          </p:cNvSpPr>
          <p:nvPr>
            <p:ph type="subTitle" idx="1"/>
          </p:nvPr>
        </p:nvSpPr>
        <p:spPr>
          <a:xfrm>
            <a:off x="1847217" y="2998817"/>
            <a:ext cx="5792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An IOT Based Impure Water Observer</a:t>
            </a:r>
            <a:endParaRPr dirty="0">
              <a:solidFill>
                <a:schemeClr val="l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80D309C-B5C8-4C20-B6B6-73760BFD5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272" y="797028"/>
            <a:ext cx="6393362" cy="35525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5CCE8AB-C8A6-4BED-BEAE-42BF46473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582" y="147907"/>
            <a:ext cx="7936173" cy="440977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7D59B22-045B-4C5C-8EA7-3591CF7CCEFB}"/>
              </a:ext>
            </a:extLst>
          </p:cNvPr>
          <p:cNvSpPr/>
          <p:nvPr/>
        </p:nvSpPr>
        <p:spPr>
          <a:xfrm>
            <a:off x="1165653" y="949530"/>
            <a:ext cx="6812692" cy="325847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541FD986-35E2-4ABD-82CF-2819CEA50ADE}"/>
              </a:ext>
            </a:extLst>
          </p:cNvPr>
          <p:cNvSpPr/>
          <p:nvPr/>
        </p:nvSpPr>
        <p:spPr>
          <a:xfrm>
            <a:off x="0" y="-422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Google Shape;285;p46"/>
          <p:cNvSpPr txBox="1">
            <a:spLocks noGrp="1"/>
          </p:cNvSpPr>
          <p:nvPr>
            <p:ph type="title"/>
          </p:nvPr>
        </p:nvSpPr>
        <p:spPr>
          <a:xfrm rot="-5400000">
            <a:off x="-1617675" y="2285400"/>
            <a:ext cx="434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cxnSp>
        <p:nvCxnSpPr>
          <p:cNvPr id="286" name="Google Shape;286;p46"/>
          <p:cNvCxnSpPr/>
          <p:nvPr/>
        </p:nvCxnSpPr>
        <p:spPr>
          <a:xfrm>
            <a:off x="2873338" y="1521113"/>
            <a:ext cx="45453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7" name="Google Shape;287;p46"/>
          <p:cNvSpPr/>
          <p:nvPr/>
        </p:nvSpPr>
        <p:spPr>
          <a:xfrm rot="10800000">
            <a:off x="4019038" y="1521113"/>
            <a:ext cx="2253900" cy="3115500"/>
          </a:xfrm>
          <a:prstGeom prst="round2SameRect">
            <a:avLst>
              <a:gd name="adj1" fmla="val 49538"/>
              <a:gd name="adj2" fmla="val 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8" name="Google Shape;288;p46"/>
          <p:cNvGrpSpPr/>
          <p:nvPr/>
        </p:nvGrpSpPr>
        <p:grpSpPr>
          <a:xfrm>
            <a:off x="3073222" y="919960"/>
            <a:ext cx="945805" cy="601147"/>
            <a:chOff x="2316525" y="801375"/>
            <a:chExt cx="1138975" cy="723925"/>
          </a:xfrm>
        </p:grpSpPr>
        <p:sp>
          <p:nvSpPr>
            <p:cNvPr id="289" name="Google Shape;289;p46"/>
            <p:cNvSpPr/>
            <p:nvPr/>
          </p:nvSpPr>
          <p:spPr>
            <a:xfrm>
              <a:off x="2316525" y="801375"/>
              <a:ext cx="1138975" cy="723925"/>
            </a:xfrm>
            <a:custGeom>
              <a:avLst/>
              <a:gdLst/>
              <a:ahLst/>
              <a:cxnLst/>
              <a:rect l="l" t="t" r="r" b="b"/>
              <a:pathLst>
                <a:path w="45559" h="28957" extrusionOk="0">
                  <a:moveTo>
                    <a:pt x="37004" y="0"/>
                  </a:moveTo>
                  <a:lnTo>
                    <a:pt x="37004" y="10556"/>
                  </a:lnTo>
                  <a:lnTo>
                    <a:pt x="33162" y="10582"/>
                  </a:lnTo>
                  <a:lnTo>
                    <a:pt x="33162" y="6814"/>
                  </a:lnTo>
                  <a:lnTo>
                    <a:pt x="30549" y="6814"/>
                  </a:lnTo>
                  <a:lnTo>
                    <a:pt x="30549" y="13890"/>
                  </a:lnTo>
                  <a:lnTo>
                    <a:pt x="29881" y="13890"/>
                  </a:lnTo>
                  <a:lnTo>
                    <a:pt x="29881" y="11491"/>
                  </a:lnTo>
                  <a:lnTo>
                    <a:pt x="27948" y="8502"/>
                  </a:lnTo>
                  <a:lnTo>
                    <a:pt x="26133" y="8502"/>
                  </a:lnTo>
                  <a:lnTo>
                    <a:pt x="26133" y="6462"/>
                  </a:lnTo>
                  <a:lnTo>
                    <a:pt x="25323" y="6462"/>
                  </a:lnTo>
                  <a:lnTo>
                    <a:pt x="25323" y="8502"/>
                  </a:lnTo>
                  <a:lnTo>
                    <a:pt x="24892" y="8502"/>
                  </a:lnTo>
                  <a:lnTo>
                    <a:pt x="24892" y="6462"/>
                  </a:lnTo>
                  <a:lnTo>
                    <a:pt x="24081" y="6462"/>
                  </a:lnTo>
                  <a:lnTo>
                    <a:pt x="24081" y="8502"/>
                  </a:lnTo>
                  <a:lnTo>
                    <a:pt x="22348" y="8502"/>
                  </a:lnTo>
                  <a:lnTo>
                    <a:pt x="22348" y="351"/>
                  </a:lnTo>
                  <a:lnTo>
                    <a:pt x="15318" y="351"/>
                  </a:lnTo>
                  <a:lnTo>
                    <a:pt x="15318" y="20441"/>
                  </a:lnTo>
                  <a:lnTo>
                    <a:pt x="13974" y="20441"/>
                  </a:lnTo>
                  <a:lnTo>
                    <a:pt x="13974" y="6156"/>
                  </a:lnTo>
                  <a:lnTo>
                    <a:pt x="6554" y="6156"/>
                  </a:lnTo>
                  <a:lnTo>
                    <a:pt x="6554" y="13429"/>
                  </a:lnTo>
                  <a:lnTo>
                    <a:pt x="4517" y="13429"/>
                  </a:lnTo>
                  <a:lnTo>
                    <a:pt x="4517" y="11595"/>
                  </a:lnTo>
                  <a:lnTo>
                    <a:pt x="3787" y="11595"/>
                  </a:lnTo>
                  <a:lnTo>
                    <a:pt x="3787" y="13429"/>
                  </a:lnTo>
                  <a:lnTo>
                    <a:pt x="3399" y="13429"/>
                  </a:lnTo>
                  <a:lnTo>
                    <a:pt x="3399" y="11595"/>
                  </a:lnTo>
                  <a:lnTo>
                    <a:pt x="2669" y="11595"/>
                  </a:lnTo>
                  <a:lnTo>
                    <a:pt x="2669" y="13429"/>
                  </a:lnTo>
                  <a:lnTo>
                    <a:pt x="1037" y="13429"/>
                  </a:lnTo>
                  <a:lnTo>
                    <a:pt x="0" y="15031"/>
                  </a:lnTo>
                  <a:lnTo>
                    <a:pt x="0" y="28957"/>
                  </a:lnTo>
                  <a:lnTo>
                    <a:pt x="45559" y="28957"/>
                  </a:lnTo>
                  <a:lnTo>
                    <a:pt x="45559" y="11333"/>
                  </a:lnTo>
                  <a:lnTo>
                    <a:pt x="44139" y="8634"/>
                  </a:lnTo>
                  <a:lnTo>
                    <a:pt x="441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46"/>
            <p:cNvSpPr/>
            <p:nvPr/>
          </p:nvSpPr>
          <p:spPr>
            <a:xfrm>
              <a:off x="3366600" y="1027250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46"/>
            <p:cNvSpPr/>
            <p:nvPr/>
          </p:nvSpPr>
          <p:spPr>
            <a:xfrm>
              <a:off x="3366600" y="964375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28" y="1229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46"/>
            <p:cNvSpPr/>
            <p:nvPr/>
          </p:nvSpPr>
          <p:spPr>
            <a:xfrm>
              <a:off x="3366600" y="901525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46"/>
            <p:cNvSpPr/>
            <p:nvPr/>
          </p:nvSpPr>
          <p:spPr>
            <a:xfrm>
              <a:off x="3366600" y="838650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46"/>
            <p:cNvSpPr/>
            <p:nvPr/>
          </p:nvSpPr>
          <p:spPr>
            <a:xfrm>
              <a:off x="3316900" y="102725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30" y="1228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46"/>
            <p:cNvSpPr/>
            <p:nvPr/>
          </p:nvSpPr>
          <p:spPr>
            <a:xfrm>
              <a:off x="3316900" y="96437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30" y="1229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46"/>
            <p:cNvSpPr/>
            <p:nvPr/>
          </p:nvSpPr>
          <p:spPr>
            <a:xfrm>
              <a:off x="3316900" y="901525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30" y="1228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46"/>
            <p:cNvSpPr/>
            <p:nvPr/>
          </p:nvSpPr>
          <p:spPr>
            <a:xfrm>
              <a:off x="3316900" y="83865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30" y="1228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6"/>
            <p:cNvSpPr/>
            <p:nvPr/>
          </p:nvSpPr>
          <p:spPr>
            <a:xfrm>
              <a:off x="3267200" y="1027250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6"/>
            <p:cNvSpPr/>
            <p:nvPr/>
          </p:nvSpPr>
          <p:spPr>
            <a:xfrm>
              <a:off x="3267200" y="964375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28" y="1229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6"/>
            <p:cNvSpPr/>
            <p:nvPr/>
          </p:nvSpPr>
          <p:spPr>
            <a:xfrm>
              <a:off x="3267200" y="901525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46"/>
            <p:cNvSpPr/>
            <p:nvPr/>
          </p:nvSpPr>
          <p:spPr>
            <a:xfrm>
              <a:off x="3267200" y="838650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46"/>
            <p:cNvSpPr/>
            <p:nvPr/>
          </p:nvSpPr>
          <p:spPr>
            <a:xfrm>
              <a:off x="3202900" y="1319600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0" y="1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46"/>
            <p:cNvSpPr/>
            <p:nvPr/>
          </p:nvSpPr>
          <p:spPr>
            <a:xfrm>
              <a:off x="3202900" y="1193875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0" y="1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46"/>
            <p:cNvSpPr/>
            <p:nvPr/>
          </p:nvSpPr>
          <p:spPr>
            <a:xfrm>
              <a:off x="3202900" y="1131025"/>
              <a:ext cx="30725" cy="30750"/>
            </a:xfrm>
            <a:custGeom>
              <a:avLst/>
              <a:gdLst/>
              <a:ahLst/>
              <a:cxnLst/>
              <a:rect l="l" t="t" r="r" b="b"/>
              <a:pathLst>
                <a:path w="1229" h="1230" extrusionOk="0">
                  <a:moveTo>
                    <a:pt x="0" y="1"/>
                  </a:moveTo>
                  <a:lnTo>
                    <a:pt x="0" y="1229"/>
                  </a:lnTo>
                  <a:lnTo>
                    <a:pt x="1229" y="1229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46"/>
            <p:cNvSpPr/>
            <p:nvPr/>
          </p:nvSpPr>
          <p:spPr>
            <a:xfrm>
              <a:off x="3153175" y="1256725"/>
              <a:ext cx="30725" cy="30775"/>
            </a:xfrm>
            <a:custGeom>
              <a:avLst/>
              <a:gdLst/>
              <a:ahLst/>
              <a:cxnLst/>
              <a:rect l="l" t="t" r="r" b="b"/>
              <a:pathLst>
                <a:path w="1229" h="1231" extrusionOk="0">
                  <a:moveTo>
                    <a:pt x="0" y="1"/>
                  </a:moveTo>
                  <a:lnTo>
                    <a:pt x="0" y="1230"/>
                  </a:lnTo>
                  <a:lnTo>
                    <a:pt x="1229" y="1230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46"/>
            <p:cNvSpPr/>
            <p:nvPr/>
          </p:nvSpPr>
          <p:spPr>
            <a:xfrm>
              <a:off x="3153175" y="1131025"/>
              <a:ext cx="30725" cy="30750"/>
            </a:xfrm>
            <a:custGeom>
              <a:avLst/>
              <a:gdLst/>
              <a:ahLst/>
              <a:cxnLst/>
              <a:rect l="l" t="t" r="r" b="b"/>
              <a:pathLst>
                <a:path w="1229" h="1230" extrusionOk="0">
                  <a:moveTo>
                    <a:pt x="0" y="1"/>
                  </a:moveTo>
                  <a:lnTo>
                    <a:pt x="0" y="1229"/>
                  </a:lnTo>
                  <a:lnTo>
                    <a:pt x="1229" y="1229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46"/>
            <p:cNvSpPr/>
            <p:nvPr/>
          </p:nvSpPr>
          <p:spPr>
            <a:xfrm>
              <a:off x="3103475" y="119387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0" y="1"/>
                  </a:moveTo>
                  <a:lnTo>
                    <a:pt x="0" y="1228"/>
                  </a:lnTo>
                  <a:lnTo>
                    <a:pt x="1230" y="1228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46"/>
            <p:cNvSpPr/>
            <p:nvPr/>
          </p:nvSpPr>
          <p:spPr>
            <a:xfrm>
              <a:off x="3103475" y="1131025"/>
              <a:ext cx="30750" cy="30750"/>
            </a:xfrm>
            <a:custGeom>
              <a:avLst/>
              <a:gdLst/>
              <a:ahLst/>
              <a:cxnLst/>
              <a:rect l="l" t="t" r="r" b="b"/>
              <a:pathLst>
                <a:path w="1230" h="1230" extrusionOk="0">
                  <a:moveTo>
                    <a:pt x="0" y="1"/>
                  </a:moveTo>
                  <a:lnTo>
                    <a:pt x="0" y="1229"/>
                  </a:lnTo>
                  <a:lnTo>
                    <a:pt x="1230" y="1229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46"/>
            <p:cNvSpPr/>
            <p:nvPr/>
          </p:nvSpPr>
          <p:spPr>
            <a:xfrm>
              <a:off x="2988250" y="1309375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0" y="0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46"/>
            <p:cNvSpPr/>
            <p:nvPr/>
          </p:nvSpPr>
          <p:spPr>
            <a:xfrm>
              <a:off x="2988250" y="1183675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0" y="1"/>
                  </a:moveTo>
                  <a:lnTo>
                    <a:pt x="0" y="1227"/>
                  </a:lnTo>
                  <a:lnTo>
                    <a:pt x="1229" y="1227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46"/>
            <p:cNvSpPr/>
            <p:nvPr/>
          </p:nvSpPr>
          <p:spPr>
            <a:xfrm>
              <a:off x="2988250" y="1120800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0" y="1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46"/>
            <p:cNvSpPr/>
            <p:nvPr/>
          </p:nvSpPr>
          <p:spPr>
            <a:xfrm>
              <a:off x="2938550" y="1309375"/>
              <a:ext cx="30725" cy="30700"/>
            </a:xfrm>
            <a:custGeom>
              <a:avLst/>
              <a:gdLst/>
              <a:ahLst/>
              <a:cxnLst/>
              <a:rect l="l" t="t" r="r" b="b"/>
              <a:pathLst>
                <a:path w="1229" h="1228" extrusionOk="0">
                  <a:moveTo>
                    <a:pt x="0" y="0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46"/>
            <p:cNvSpPr/>
            <p:nvPr/>
          </p:nvSpPr>
          <p:spPr>
            <a:xfrm>
              <a:off x="2938550" y="1120800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0" y="1"/>
                  </a:moveTo>
                  <a:lnTo>
                    <a:pt x="0" y="1228"/>
                  </a:lnTo>
                  <a:lnTo>
                    <a:pt x="1229" y="1228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46"/>
            <p:cNvSpPr/>
            <p:nvPr/>
          </p:nvSpPr>
          <p:spPr>
            <a:xfrm>
              <a:off x="2888800" y="124652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1"/>
                  </a:moveTo>
                  <a:lnTo>
                    <a:pt x="1" y="1228"/>
                  </a:lnTo>
                  <a:lnTo>
                    <a:pt x="1230" y="1228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46"/>
            <p:cNvSpPr/>
            <p:nvPr/>
          </p:nvSpPr>
          <p:spPr>
            <a:xfrm>
              <a:off x="2888800" y="1183675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1"/>
                  </a:moveTo>
                  <a:lnTo>
                    <a:pt x="1" y="1227"/>
                  </a:lnTo>
                  <a:lnTo>
                    <a:pt x="1230" y="1227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46"/>
            <p:cNvSpPr/>
            <p:nvPr/>
          </p:nvSpPr>
          <p:spPr>
            <a:xfrm>
              <a:off x="2816725" y="10499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46"/>
            <p:cNvSpPr/>
            <p:nvPr/>
          </p:nvSpPr>
          <p:spPr>
            <a:xfrm>
              <a:off x="2816725" y="98702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29" y="1229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46"/>
            <p:cNvSpPr/>
            <p:nvPr/>
          </p:nvSpPr>
          <p:spPr>
            <a:xfrm>
              <a:off x="2816725" y="924175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46"/>
            <p:cNvSpPr/>
            <p:nvPr/>
          </p:nvSpPr>
          <p:spPr>
            <a:xfrm>
              <a:off x="2816725" y="8613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46"/>
            <p:cNvSpPr/>
            <p:nvPr/>
          </p:nvSpPr>
          <p:spPr>
            <a:xfrm>
              <a:off x="2767025" y="10499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46"/>
            <p:cNvSpPr/>
            <p:nvPr/>
          </p:nvSpPr>
          <p:spPr>
            <a:xfrm>
              <a:off x="2767025" y="98702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29" y="1229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6"/>
            <p:cNvSpPr/>
            <p:nvPr/>
          </p:nvSpPr>
          <p:spPr>
            <a:xfrm>
              <a:off x="2767025" y="924175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6"/>
            <p:cNvSpPr/>
            <p:nvPr/>
          </p:nvSpPr>
          <p:spPr>
            <a:xfrm>
              <a:off x="2767025" y="8613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6"/>
            <p:cNvSpPr/>
            <p:nvPr/>
          </p:nvSpPr>
          <p:spPr>
            <a:xfrm>
              <a:off x="2717325" y="10499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6"/>
            <p:cNvSpPr/>
            <p:nvPr/>
          </p:nvSpPr>
          <p:spPr>
            <a:xfrm>
              <a:off x="2717325" y="98702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0"/>
                  </a:moveTo>
                  <a:lnTo>
                    <a:pt x="1" y="1229"/>
                  </a:lnTo>
                  <a:lnTo>
                    <a:pt x="1229" y="1229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6"/>
            <p:cNvSpPr/>
            <p:nvPr/>
          </p:nvSpPr>
          <p:spPr>
            <a:xfrm>
              <a:off x="2717325" y="924175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6"/>
            <p:cNvSpPr/>
            <p:nvPr/>
          </p:nvSpPr>
          <p:spPr>
            <a:xfrm>
              <a:off x="2717325" y="861300"/>
              <a:ext cx="30750" cy="30700"/>
            </a:xfrm>
            <a:custGeom>
              <a:avLst/>
              <a:gdLst/>
              <a:ahLst/>
              <a:cxnLst/>
              <a:rect l="l" t="t" r="r" b="b"/>
              <a:pathLst>
                <a:path w="1230" h="1228" extrusionOk="0">
                  <a:moveTo>
                    <a:pt x="1" y="0"/>
                  </a:moveTo>
                  <a:lnTo>
                    <a:pt x="1" y="1228"/>
                  </a:lnTo>
                  <a:lnTo>
                    <a:pt x="1229" y="1228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6"/>
            <p:cNvSpPr/>
            <p:nvPr/>
          </p:nvSpPr>
          <p:spPr>
            <a:xfrm>
              <a:off x="2610925" y="981150"/>
              <a:ext cx="21250" cy="445075"/>
            </a:xfrm>
            <a:custGeom>
              <a:avLst/>
              <a:gdLst/>
              <a:ahLst/>
              <a:cxnLst/>
              <a:rect l="l" t="t" r="r" b="b"/>
              <a:pathLst>
                <a:path w="850" h="17803" extrusionOk="0">
                  <a:moveTo>
                    <a:pt x="1" y="1"/>
                  </a:moveTo>
                  <a:lnTo>
                    <a:pt x="1" y="17803"/>
                  </a:lnTo>
                  <a:lnTo>
                    <a:pt x="849" y="17803"/>
                  </a:lnTo>
                  <a:lnTo>
                    <a:pt x="84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46"/>
            <p:cNvSpPr/>
            <p:nvPr/>
          </p:nvSpPr>
          <p:spPr>
            <a:xfrm>
              <a:off x="2562225" y="981150"/>
              <a:ext cx="21225" cy="445075"/>
            </a:xfrm>
            <a:custGeom>
              <a:avLst/>
              <a:gdLst/>
              <a:ahLst/>
              <a:cxnLst/>
              <a:rect l="l" t="t" r="r" b="b"/>
              <a:pathLst>
                <a:path w="849" h="17803" extrusionOk="0">
                  <a:moveTo>
                    <a:pt x="1" y="1"/>
                  </a:moveTo>
                  <a:lnTo>
                    <a:pt x="1" y="17803"/>
                  </a:lnTo>
                  <a:lnTo>
                    <a:pt x="849" y="17803"/>
                  </a:lnTo>
                  <a:lnTo>
                    <a:pt x="849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6"/>
            <p:cNvSpPr/>
            <p:nvPr/>
          </p:nvSpPr>
          <p:spPr>
            <a:xfrm>
              <a:off x="2515675" y="981150"/>
              <a:ext cx="21225" cy="445075"/>
            </a:xfrm>
            <a:custGeom>
              <a:avLst/>
              <a:gdLst/>
              <a:ahLst/>
              <a:cxnLst/>
              <a:rect l="l" t="t" r="r" b="b"/>
              <a:pathLst>
                <a:path w="849" h="17803" extrusionOk="0">
                  <a:moveTo>
                    <a:pt x="1" y="1"/>
                  </a:moveTo>
                  <a:lnTo>
                    <a:pt x="1" y="17803"/>
                  </a:lnTo>
                  <a:lnTo>
                    <a:pt x="848" y="17803"/>
                  </a:lnTo>
                  <a:lnTo>
                    <a:pt x="848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6"/>
            <p:cNvSpPr/>
            <p:nvPr/>
          </p:nvSpPr>
          <p:spPr>
            <a:xfrm>
              <a:off x="2443750" y="1411425"/>
              <a:ext cx="30750" cy="30775"/>
            </a:xfrm>
            <a:custGeom>
              <a:avLst/>
              <a:gdLst/>
              <a:ahLst/>
              <a:cxnLst/>
              <a:rect l="l" t="t" r="r" b="b"/>
              <a:pathLst>
                <a:path w="1230" h="1231" extrusionOk="0">
                  <a:moveTo>
                    <a:pt x="1" y="1"/>
                  </a:moveTo>
                  <a:lnTo>
                    <a:pt x="1" y="1230"/>
                  </a:lnTo>
                  <a:lnTo>
                    <a:pt x="1230" y="1230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46"/>
            <p:cNvSpPr/>
            <p:nvPr/>
          </p:nvSpPr>
          <p:spPr>
            <a:xfrm>
              <a:off x="2443750" y="1348575"/>
              <a:ext cx="30750" cy="30750"/>
            </a:xfrm>
            <a:custGeom>
              <a:avLst/>
              <a:gdLst/>
              <a:ahLst/>
              <a:cxnLst/>
              <a:rect l="l" t="t" r="r" b="b"/>
              <a:pathLst>
                <a:path w="1230" h="1230" extrusionOk="0">
                  <a:moveTo>
                    <a:pt x="1" y="1"/>
                  </a:moveTo>
                  <a:lnTo>
                    <a:pt x="1" y="1229"/>
                  </a:lnTo>
                  <a:lnTo>
                    <a:pt x="1230" y="1229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6"/>
            <p:cNvSpPr/>
            <p:nvPr/>
          </p:nvSpPr>
          <p:spPr>
            <a:xfrm>
              <a:off x="2443750" y="1285725"/>
              <a:ext cx="30750" cy="30725"/>
            </a:xfrm>
            <a:custGeom>
              <a:avLst/>
              <a:gdLst/>
              <a:ahLst/>
              <a:cxnLst/>
              <a:rect l="l" t="t" r="r" b="b"/>
              <a:pathLst>
                <a:path w="1230" h="1229" extrusionOk="0">
                  <a:moveTo>
                    <a:pt x="1" y="1"/>
                  </a:moveTo>
                  <a:lnTo>
                    <a:pt x="1" y="1228"/>
                  </a:lnTo>
                  <a:lnTo>
                    <a:pt x="1230" y="1228"/>
                  </a:lnTo>
                  <a:lnTo>
                    <a:pt x="1230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6"/>
            <p:cNvSpPr/>
            <p:nvPr/>
          </p:nvSpPr>
          <p:spPr>
            <a:xfrm>
              <a:off x="2394050" y="1222850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1" y="1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6"/>
            <p:cNvSpPr/>
            <p:nvPr/>
          </p:nvSpPr>
          <p:spPr>
            <a:xfrm>
              <a:off x="2344350" y="1348575"/>
              <a:ext cx="30725" cy="30750"/>
            </a:xfrm>
            <a:custGeom>
              <a:avLst/>
              <a:gdLst/>
              <a:ahLst/>
              <a:cxnLst/>
              <a:rect l="l" t="t" r="r" b="b"/>
              <a:pathLst>
                <a:path w="1229" h="1230" extrusionOk="0">
                  <a:moveTo>
                    <a:pt x="1" y="1"/>
                  </a:moveTo>
                  <a:lnTo>
                    <a:pt x="1" y="1229"/>
                  </a:lnTo>
                  <a:lnTo>
                    <a:pt x="1228" y="1229"/>
                  </a:lnTo>
                  <a:lnTo>
                    <a:pt x="1228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6"/>
            <p:cNvSpPr/>
            <p:nvPr/>
          </p:nvSpPr>
          <p:spPr>
            <a:xfrm>
              <a:off x="2344350" y="1222850"/>
              <a:ext cx="30725" cy="30725"/>
            </a:xfrm>
            <a:custGeom>
              <a:avLst/>
              <a:gdLst/>
              <a:ahLst/>
              <a:cxnLst/>
              <a:rect l="l" t="t" r="r" b="b"/>
              <a:pathLst>
                <a:path w="1229" h="1229" extrusionOk="0">
                  <a:moveTo>
                    <a:pt x="1" y="1"/>
                  </a:moveTo>
                  <a:lnTo>
                    <a:pt x="1" y="1228"/>
                  </a:lnTo>
                  <a:lnTo>
                    <a:pt x="1228" y="1228"/>
                  </a:lnTo>
                  <a:lnTo>
                    <a:pt x="1228" y="1"/>
                  </a:lnTo>
                  <a:close/>
                </a:path>
              </a:pathLst>
            </a:custGeom>
            <a:solidFill>
              <a:srgbClr val="5BB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7" name="Google Shape;337;p46"/>
          <p:cNvGrpSpPr/>
          <p:nvPr/>
        </p:nvGrpSpPr>
        <p:grpSpPr>
          <a:xfrm>
            <a:off x="5821758" y="565748"/>
            <a:ext cx="1080650" cy="955355"/>
            <a:chOff x="3012475" y="238100"/>
            <a:chExt cx="1358625" cy="1201100"/>
          </a:xfrm>
        </p:grpSpPr>
        <p:sp>
          <p:nvSpPr>
            <p:cNvPr id="338" name="Google Shape;338;p46"/>
            <p:cNvSpPr/>
            <p:nvPr/>
          </p:nvSpPr>
          <p:spPr>
            <a:xfrm>
              <a:off x="3012475" y="434450"/>
              <a:ext cx="680325" cy="313625"/>
            </a:xfrm>
            <a:custGeom>
              <a:avLst/>
              <a:gdLst/>
              <a:ahLst/>
              <a:cxnLst/>
              <a:rect l="l" t="t" r="r" b="b"/>
              <a:pathLst>
                <a:path w="27213" h="12545" extrusionOk="0">
                  <a:moveTo>
                    <a:pt x="7229" y="1"/>
                  </a:moveTo>
                  <a:cubicBezTo>
                    <a:pt x="7184" y="1"/>
                    <a:pt x="7139" y="2"/>
                    <a:pt x="7093" y="6"/>
                  </a:cubicBezTo>
                  <a:cubicBezTo>
                    <a:pt x="6391" y="62"/>
                    <a:pt x="5810" y="503"/>
                    <a:pt x="5324" y="975"/>
                  </a:cubicBezTo>
                  <a:cubicBezTo>
                    <a:pt x="5071" y="1221"/>
                    <a:pt x="4835" y="1480"/>
                    <a:pt x="4573" y="1715"/>
                  </a:cubicBezTo>
                  <a:cubicBezTo>
                    <a:pt x="4322" y="1940"/>
                    <a:pt x="3937" y="1856"/>
                    <a:pt x="3626" y="1905"/>
                  </a:cubicBezTo>
                  <a:cubicBezTo>
                    <a:pt x="2411" y="2102"/>
                    <a:pt x="1277" y="2675"/>
                    <a:pt x="643" y="3767"/>
                  </a:cubicBezTo>
                  <a:cubicBezTo>
                    <a:pt x="0" y="4872"/>
                    <a:pt x="207" y="6229"/>
                    <a:pt x="949" y="7209"/>
                  </a:cubicBezTo>
                  <a:cubicBezTo>
                    <a:pt x="1763" y="8282"/>
                    <a:pt x="2748" y="8947"/>
                    <a:pt x="4098" y="9085"/>
                  </a:cubicBezTo>
                  <a:cubicBezTo>
                    <a:pt x="4323" y="9108"/>
                    <a:pt x="4548" y="9118"/>
                    <a:pt x="4774" y="9118"/>
                  </a:cubicBezTo>
                  <a:cubicBezTo>
                    <a:pt x="5918" y="9118"/>
                    <a:pt x="7076" y="8858"/>
                    <a:pt x="8199" y="8716"/>
                  </a:cubicBezTo>
                  <a:cubicBezTo>
                    <a:pt x="8209" y="8715"/>
                    <a:pt x="8219" y="8714"/>
                    <a:pt x="8229" y="8714"/>
                  </a:cubicBezTo>
                  <a:cubicBezTo>
                    <a:pt x="8439" y="8714"/>
                    <a:pt x="8579" y="8999"/>
                    <a:pt x="8698" y="9148"/>
                  </a:cubicBezTo>
                  <a:cubicBezTo>
                    <a:pt x="8880" y="9379"/>
                    <a:pt x="9196" y="9562"/>
                    <a:pt x="9454" y="9689"/>
                  </a:cubicBezTo>
                  <a:cubicBezTo>
                    <a:pt x="10111" y="10011"/>
                    <a:pt x="10752" y="10240"/>
                    <a:pt x="11490" y="10240"/>
                  </a:cubicBezTo>
                  <a:cubicBezTo>
                    <a:pt x="11493" y="10240"/>
                    <a:pt x="11497" y="10240"/>
                    <a:pt x="11500" y="10240"/>
                  </a:cubicBezTo>
                  <a:cubicBezTo>
                    <a:pt x="12116" y="10239"/>
                    <a:pt x="12663" y="10088"/>
                    <a:pt x="13252" y="9934"/>
                  </a:cubicBezTo>
                  <a:cubicBezTo>
                    <a:pt x="13941" y="9754"/>
                    <a:pt x="14515" y="9245"/>
                    <a:pt x="15172" y="8987"/>
                  </a:cubicBezTo>
                  <a:cubicBezTo>
                    <a:pt x="15325" y="8926"/>
                    <a:pt x="15453" y="8887"/>
                    <a:pt x="15573" y="8887"/>
                  </a:cubicBezTo>
                  <a:cubicBezTo>
                    <a:pt x="15716" y="8887"/>
                    <a:pt x="15847" y="8942"/>
                    <a:pt x="15994" y="9080"/>
                  </a:cubicBezTo>
                  <a:cubicBezTo>
                    <a:pt x="16228" y="9297"/>
                    <a:pt x="16442" y="9480"/>
                    <a:pt x="16723" y="9635"/>
                  </a:cubicBezTo>
                  <a:cubicBezTo>
                    <a:pt x="17244" y="9924"/>
                    <a:pt x="17853" y="10043"/>
                    <a:pt x="18447" y="10043"/>
                  </a:cubicBezTo>
                  <a:cubicBezTo>
                    <a:pt x="18511" y="10043"/>
                    <a:pt x="18575" y="10042"/>
                    <a:pt x="18639" y="10039"/>
                  </a:cubicBezTo>
                  <a:cubicBezTo>
                    <a:pt x="18643" y="10039"/>
                    <a:pt x="18647" y="10039"/>
                    <a:pt x="18650" y="10039"/>
                  </a:cubicBezTo>
                  <a:cubicBezTo>
                    <a:pt x="18942" y="10039"/>
                    <a:pt x="19263" y="10558"/>
                    <a:pt x="19974" y="10630"/>
                  </a:cubicBezTo>
                  <a:cubicBezTo>
                    <a:pt x="20020" y="10635"/>
                    <a:pt x="20066" y="10637"/>
                    <a:pt x="20110" y="10637"/>
                  </a:cubicBezTo>
                  <a:cubicBezTo>
                    <a:pt x="20741" y="10637"/>
                    <a:pt x="21076" y="10179"/>
                    <a:pt x="21076" y="10179"/>
                  </a:cubicBezTo>
                  <a:cubicBezTo>
                    <a:pt x="21076" y="10179"/>
                    <a:pt x="21560" y="10847"/>
                    <a:pt x="22208" y="11207"/>
                  </a:cubicBezTo>
                  <a:cubicBezTo>
                    <a:pt x="22857" y="11567"/>
                    <a:pt x="23939" y="11711"/>
                    <a:pt x="23939" y="11711"/>
                  </a:cubicBezTo>
                  <a:cubicBezTo>
                    <a:pt x="23939" y="11711"/>
                    <a:pt x="24077" y="12145"/>
                    <a:pt x="24157" y="12544"/>
                  </a:cubicBezTo>
                  <a:lnTo>
                    <a:pt x="27137" y="12544"/>
                  </a:lnTo>
                  <a:cubicBezTo>
                    <a:pt x="27212" y="12004"/>
                    <a:pt x="27203" y="11185"/>
                    <a:pt x="26775" y="10246"/>
                  </a:cubicBezTo>
                  <a:cubicBezTo>
                    <a:pt x="26620" y="9910"/>
                    <a:pt x="26812" y="9370"/>
                    <a:pt x="26786" y="8998"/>
                  </a:cubicBezTo>
                  <a:cubicBezTo>
                    <a:pt x="26732" y="8230"/>
                    <a:pt x="26311" y="7717"/>
                    <a:pt x="25745" y="7313"/>
                  </a:cubicBezTo>
                  <a:cubicBezTo>
                    <a:pt x="25795" y="7193"/>
                    <a:pt x="25849" y="7070"/>
                    <a:pt x="25894" y="6952"/>
                  </a:cubicBezTo>
                  <a:cubicBezTo>
                    <a:pt x="25991" y="6682"/>
                    <a:pt x="25850" y="6263"/>
                    <a:pt x="25748" y="6016"/>
                  </a:cubicBezTo>
                  <a:cubicBezTo>
                    <a:pt x="25484" y="5373"/>
                    <a:pt x="24805" y="5042"/>
                    <a:pt x="24198" y="4796"/>
                  </a:cubicBezTo>
                  <a:cubicBezTo>
                    <a:pt x="23928" y="4687"/>
                    <a:pt x="23646" y="4612"/>
                    <a:pt x="23358" y="4573"/>
                  </a:cubicBezTo>
                  <a:cubicBezTo>
                    <a:pt x="23312" y="4567"/>
                    <a:pt x="23269" y="4564"/>
                    <a:pt x="23228" y="4564"/>
                  </a:cubicBezTo>
                  <a:cubicBezTo>
                    <a:pt x="23137" y="4564"/>
                    <a:pt x="23052" y="4577"/>
                    <a:pt x="22952" y="4591"/>
                  </a:cubicBezTo>
                  <a:lnTo>
                    <a:pt x="22920" y="4597"/>
                  </a:lnTo>
                  <a:cubicBezTo>
                    <a:pt x="22887" y="4332"/>
                    <a:pt x="22968" y="4050"/>
                    <a:pt x="22927" y="3788"/>
                  </a:cubicBezTo>
                  <a:cubicBezTo>
                    <a:pt x="22866" y="3402"/>
                    <a:pt x="22637" y="3080"/>
                    <a:pt x="22411" y="2767"/>
                  </a:cubicBezTo>
                  <a:cubicBezTo>
                    <a:pt x="21666" y="1735"/>
                    <a:pt x="20451" y="1191"/>
                    <a:pt x="19213" y="1062"/>
                  </a:cubicBezTo>
                  <a:cubicBezTo>
                    <a:pt x="19087" y="1049"/>
                    <a:pt x="18958" y="1043"/>
                    <a:pt x="18828" y="1043"/>
                  </a:cubicBezTo>
                  <a:cubicBezTo>
                    <a:pt x="18324" y="1043"/>
                    <a:pt x="17801" y="1131"/>
                    <a:pt x="17318" y="1211"/>
                  </a:cubicBezTo>
                  <a:cubicBezTo>
                    <a:pt x="17067" y="1252"/>
                    <a:pt x="16850" y="1297"/>
                    <a:pt x="16621" y="1297"/>
                  </a:cubicBezTo>
                  <a:cubicBezTo>
                    <a:pt x="16497" y="1297"/>
                    <a:pt x="16369" y="1284"/>
                    <a:pt x="16231" y="1249"/>
                  </a:cubicBezTo>
                  <a:cubicBezTo>
                    <a:pt x="15918" y="1171"/>
                    <a:pt x="15624" y="871"/>
                    <a:pt x="15329" y="735"/>
                  </a:cubicBezTo>
                  <a:cubicBezTo>
                    <a:pt x="14836" y="508"/>
                    <a:pt x="14305" y="417"/>
                    <a:pt x="13766" y="417"/>
                  </a:cubicBezTo>
                  <a:cubicBezTo>
                    <a:pt x="12793" y="417"/>
                    <a:pt x="11791" y="712"/>
                    <a:pt x="10919" y="1032"/>
                  </a:cubicBezTo>
                  <a:cubicBezTo>
                    <a:pt x="10643" y="1133"/>
                    <a:pt x="10403" y="1183"/>
                    <a:pt x="10176" y="1183"/>
                  </a:cubicBezTo>
                  <a:cubicBezTo>
                    <a:pt x="9818" y="1183"/>
                    <a:pt x="9495" y="1058"/>
                    <a:pt x="9123" y="811"/>
                  </a:cubicBezTo>
                  <a:cubicBezTo>
                    <a:pt x="8547" y="430"/>
                    <a:pt x="7936" y="1"/>
                    <a:pt x="7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6"/>
            <p:cNvSpPr/>
            <p:nvPr/>
          </p:nvSpPr>
          <p:spPr>
            <a:xfrm>
              <a:off x="3532150" y="238100"/>
              <a:ext cx="695550" cy="406050"/>
            </a:xfrm>
            <a:custGeom>
              <a:avLst/>
              <a:gdLst/>
              <a:ahLst/>
              <a:cxnLst/>
              <a:rect l="l" t="t" r="r" b="b"/>
              <a:pathLst>
                <a:path w="27822" h="16242" extrusionOk="0">
                  <a:moveTo>
                    <a:pt x="7231" y="1"/>
                  </a:moveTo>
                  <a:cubicBezTo>
                    <a:pt x="7186" y="1"/>
                    <a:pt x="7140" y="3"/>
                    <a:pt x="7094" y="6"/>
                  </a:cubicBezTo>
                  <a:cubicBezTo>
                    <a:pt x="6391" y="62"/>
                    <a:pt x="5810" y="503"/>
                    <a:pt x="5324" y="976"/>
                  </a:cubicBezTo>
                  <a:cubicBezTo>
                    <a:pt x="5071" y="1221"/>
                    <a:pt x="4836" y="1480"/>
                    <a:pt x="4573" y="1716"/>
                  </a:cubicBezTo>
                  <a:cubicBezTo>
                    <a:pt x="4323" y="1941"/>
                    <a:pt x="3937" y="1856"/>
                    <a:pt x="3626" y="1905"/>
                  </a:cubicBezTo>
                  <a:cubicBezTo>
                    <a:pt x="2412" y="2103"/>
                    <a:pt x="1278" y="2676"/>
                    <a:pt x="643" y="3767"/>
                  </a:cubicBezTo>
                  <a:cubicBezTo>
                    <a:pt x="1" y="4872"/>
                    <a:pt x="207" y="6230"/>
                    <a:pt x="950" y="7210"/>
                  </a:cubicBezTo>
                  <a:cubicBezTo>
                    <a:pt x="1764" y="8284"/>
                    <a:pt x="2749" y="8947"/>
                    <a:pt x="4100" y="9085"/>
                  </a:cubicBezTo>
                  <a:cubicBezTo>
                    <a:pt x="4324" y="9108"/>
                    <a:pt x="4550" y="9118"/>
                    <a:pt x="4776" y="9118"/>
                  </a:cubicBezTo>
                  <a:cubicBezTo>
                    <a:pt x="5920" y="9118"/>
                    <a:pt x="7077" y="8859"/>
                    <a:pt x="8199" y="8717"/>
                  </a:cubicBezTo>
                  <a:cubicBezTo>
                    <a:pt x="8209" y="8715"/>
                    <a:pt x="8219" y="8715"/>
                    <a:pt x="8229" y="8715"/>
                  </a:cubicBezTo>
                  <a:cubicBezTo>
                    <a:pt x="8439" y="8715"/>
                    <a:pt x="8579" y="8999"/>
                    <a:pt x="8699" y="9148"/>
                  </a:cubicBezTo>
                  <a:cubicBezTo>
                    <a:pt x="8880" y="9380"/>
                    <a:pt x="9196" y="9563"/>
                    <a:pt x="9454" y="9689"/>
                  </a:cubicBezTo>
                  <a:cubicBezTo>
                    <a:pt x="10111" y="10011"/>
                    <a:pt x="10752" y="10241"/>
                    <a:pt x="11490" y="10241"/>
                  </a:cubicBezTo>
                  <a:cubicBezTo>
                    <a:pt x="11493" y="10241"/>
                    <a:pt x="11497" y="10241"/>
                    <a:pt x="11500" y="10241"/>
                  </a:cubicBezTo>
                  <a:cubicBezTo>
                    <a:pt x="12116" y="10240"/>
                    <a:pt x="12663" y="10089"/>
                    <a:pt x="13252" y="9935"/>
                  </a:cubicBezTo>
                  <a:cubicBezTo>
                    <a:pt x="13941" y="9755"/>
                    <a:pt x="14515" y="9246"/>
                    <a:pt x="15172" y="8988"/>
                  </a:cubicBezTo>
                  <a:cubicBezTo>
                    <a:pt x="15326" y="8927"/>
                    <a:pt x="15454" y="8889"/>
                    <a:pt x="15574" y="8889"/>
                  </a:cubicBezTo>
                  <a:cubicBezTo>
                    <a:pt x="15717" y="8889"/>
                    <a:pt x="15847" y="8943"/>
                    <a:pt x="15995" y="9081"/>
                  </a:cubicBezTo>
                  <a:cubicBezTo>
                    <a:pt x="16228" y="9297"/>
                    <a:pt x="16442" y="9480"/>
                    <a:pt x="16723" y="9636"/>
                  </a:cubicBezTo>
                  <a:cubicBezTo>
                    <a:pt x="17244" y="9925"/>
                    <a:pt x="17854" y="10044"/>
                    <a:pt x="18447" y="10044"/>
                  </a:cubicBezTo>
                  <a:cubicBezTo>
                    <a:pt x="18511" y="10044"/>
                    <a:pt x="18575" y="10042"/>
                    <a:pt x="18639" y="10040"/>
                  </a:cubicBezTo>
                  <a:cubicBezTo>
                    <a:pt x="18643" y="10039"/>
                    <a:pt x="18647" y="10039"/>
                    <a:pt x="18651" y="10039"/>
                  </a:cubicBezTo>
                  <a:cubicBezTo>
                    <a:pt x="18942" y="10039"/>
                    <a:pt x="19263" y="10560"/>
                    <a:pt x="19974" y="10631"/>
                  </a:cubicBezTo>
                  <a:cubicBezTo>
                    <a:pt x="20021" y="10636"/>
                    <a:pt x="20066" y="10638"/>
                    <a:pt x="20110" y="10638"/>
                  </a:cubicBezTo>
                  <a:cubicBezTo>
                    <a:pt x="20743" y="10638"/>
                    <a:pt x="21076" y="10180"/>
                    <a:pt x="21076" y="10180"/>
                  </a:cubicBezTo>
                  <a:cubicBezTo>
                    <a:pt x="21076" y="10180"/>
                    <a:pt x="21560" y="10847"/>
                    <a:pt x="22209" y="11208"/>
                  </a:cubicBezTo>
                  <a:cubicBezTo>
                    <a:pt x="22489" y="11364"/>
                    <a:pt x="22941" y="11506"/>
                    <a:pt x="23365" y="11617"/>
                  </a:cubicBezTo>
                  <a:cubicBezTo>
                    <a:pt x="23368" y="11645"/>
                    <a:pt x="23370" y="11671"/>
                    <a:pt x="23375" y="11708"/>
                  </a:cubicBezTo>
                  <a:cubicBezTo>
                    <a:pt x="23437" y="11936"/>
                    <a:pt x="23579" y="12110"/>
                    <a:pt x="23722" y="12290"/>
                  </a:cubicBezTo>
                  <a:cubicBezTo>
                    <a:pt x="23892" y="12505"/>
                    <a:pt x="24120" y="12617"/>
                    <a:pt x="24365" y="12661"/>
                  </a:cubicBezTo>
                  <a:cubicBezTo>
                    <a:pt x="24266" y="13844"/>
                    <a:pt x="24101" y="15955"/>
                    <a:pt x="24158" y="16241"/>
                  </a:cubicBezTo>
                  <a:lnTo>
                    <a:pt x="27137" y="16241"/>
                  </a:lnTo>
                  <a:cubicBezTo>
                    <a:pt x="27193" y="15845"/>
                    <a:pt x="27202" y="13320"/>
                    <a:pt x="27035" y="11628"/>
                  </a:cubicBezTo>
                  <a:cubicBezTo>
                    <a:pt x="27073" y="11596"/>
                    <a:pt x="27112" y="11565"/>
                    <a:pt x="27150" y="11531"/>
                  </a:cubicBezTo>
                  <a:cubicBezTo>
                    <a:pt x="27769" y="10979"/>
                    <a:pt x="27822" y="10099"/>
                    <a:pt x="27716" y="9342"/>
                  </a:cubicBezTo>
                  <a:cubicBezTo>
                    <a:pt x="27600" y="8512"/>
                    <a:pt x="26739" y="7247"/>
                    <a:pt x="25810" y="7154"/>
                  </a:cubicBezTo>
                  <a:cubicBezTo>
                    <a:pt x="25839" y="7088"/>
                    <a:pt x="25869" y="7019"/>
                    <a:pt x="25894" y="6953"/>
                  </a:cubicBezTo>
                  <a:cubicBezTo>
                    <a:pt x="25992" y="6684"/>
                    <a:pt x="25850" y="6264"/>
                    <a:pt x="25748" y="6016"/>
                  </a:cubicBezTo>
                  <a:cubicBezTo>
                    <a:pt x="25485" y="5374"/>
                    <a:pt x="24806" y="5043"/>
                    <a:pt x="24198" y="4796"/>
                  </a:cubicBezTo>
                  <a:cubicBezTo>
                    <a:pt x="23929" y="4688"/>
                    <a:pt x="23647" y="4613"/>
                    <a:pt x="23359" y="4574"/>
                  </a:cubicBezTo>
                  <a:cubicBezTo>
                    <a:pt x="23313" y="4567"/>
                    <a:pt x="23270" y="4565"/>
                    <a:pt x="23228" y="4565"/>
                  </a:cubicBezTo>
                  <a:cubicBezTo>
                    <a:pt x="23137" y="4565"/>
                    <a:pt x="23052" y="4577"/>
                    <a:pt x="22953" y="4592"/>
                  </a:cubicBezTo>
                  <a:lnTo>
                    <a:pt x="22920" y="4597"/>
                  </a:lnTo>
                  <a:cubicBezTo>
                    <a:pt x="22887" y="4334"/>
                    <a:pt x="22969" y="4052"/>
                    <a:pt x="22927" y="3790"/>
                  </a:cubicBezTo>
                  <a:cubicBezTo>
                    <a:pt x="22866" y="3403"/>
                    <a:pt x="22638" y="3080"/>
                    <a:pt x="22412" y="2768"/>
                  </a:cubicBezTo>
                  <a:cubicBezTo>
                    <a:pt x="21666" y="1735"/>
                    <a:pt x="20451" y="1192"/>
                    <a:pt x="19213" y="1062"/>
                  </a:cubicBezTo>
                  <a:cubicBezTo>
                    <a:pt x="19087" y="1049"/>
                    <a:pt x="18958" y="1043"/>
                    <a:pt x="18828" y="1043"/>
                  </a:cubicBezTo>
                  <a:cubicBezTo>
                    <a:pt x="18324" y="1043"/>
                    <a:pt x="17801" y="1131"/>
                    <a:pt x="17318" y="1211"/>
                  </a:cubicBezTo>
                  <a:cubicBezTo>
                    <a:pt x="17067" y="1253"/>
                    <a:pt x="16850" y="1298"/>
                    <a:pt x="16622" y="1298"/>
                  </a:cubicBezTo>
                  <a:cubicBezTo>
                    <a:pt x="16498" y="1298"/>
                    <a:pt x="16370" y="1284"/>
                    <a:pt x="16232" y="1250"/>
                  </a:cubicBezTo>
                  <a:cubicBezTo>
                    <a:pt x="15920" y="1173"/>
                    <a:pt x="15624" y="872"/>
                    <a:pt x="15329" y="736"/>
                  </a:cubicBezTo>
                  <a:cubicBezTo>
                    <a:pt x="14836" y="508"/>
                    <a:pt x="14306" y="418"/>
                    <a:pt x="13767" y="418"/>
                  </a:cubicBezTo>
                  <a:cubicBezTo>
                    <a:pt x="12794" y="418"/>
                    <a:pt x="11791" y="713"/>
                    <a:pt x="10920" y="1032"/>
                  </a:cubicBezTo>
                  <a:cubicBezTo>
                    <a:pt x="10644" y="1134"/>
                    <a:pt x="10403" y="1184"/>
                    <a:pt x="10177" y="1184"/>
                  </a:cubicBezTo>
                  <a:cubicBezTo>
                    <a:pt x="9818" y="1184"/>
                    <a:pt x="9495" y="1058"/>
                    <a:pt x="9123" y="812"/>
                  </a:cubicBezTo>
                  <a:cubicBezTo>
                    <a:pt x="8548" y="430"/>
                    <a:pt x="7937" y="1"/>
                    <a:pt x="72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6"/>
            <p:cNvSpPr/>
            <p:nvPr/>
          </p:nvSpPr>
          <p:spPr>
            <a:xfrm>
              <a:off x="3584400" y="662225"/>
              <a:ext cx="786700" cy="776975"/>
            </a:xfrm>
            <a:custGeom>
              <a:avLst/>
              <a:gdLst/>
              <a:ahLst/>
              <a:cxnLst/>
              <a:rect l="l" t="t" r="r" b="b"/>
              <a:pathLst>
                <a:path w="31468" h="31079" extrusionOk="0">
                  <a:moveTo>
                    <a:pt x="21716" y="1"/>
                  </a:moveTo>
                  <a:lnTo>
                    <a:pt x="21716" y="1021"/>
                  </a:lnTo>
                  <a:lnTo>
                    <a:pt x="21947" y="1021"/>
                  </a:lnTo>
                  <a:lnTo>
                    <a:pt x="21444" y="14076"/>
                  </a:lnTo>
                  <a:lnTo>
                    <a:pt x="17790" y="15519"/>
                  </a:lnTo>
                  <a:lnTo>
                    <a:pt x="17790" y="12741"/>
                  </a:lnTo>
                  <a:lnTo>
                    <a:pt x="10753" y="15519"/>
                  </a:lnTo>
                  <a:lnTo>
                    <a:pt x="10753" y="12741"/>
                  </a:lnTo>
                  <a:lnTo>
                    <a:pt x="4745" y="15112"/>
                  </a:lnTo>
                  <a:lnTo>
                    <a:pt x="4225" y="5179"/>
                  </a:lnTo>
                  <a:lnTo>
                    <a:pt x="4456" y="5179"/>
                  </a:lnTo>
                  <a:lnTo>
                    <a:pt x="4456" y="4158"/>
                  </a:lnTo>
                  <a:lnTo>
                    <a:pt x="929" y="4158"/>
                  </a:lnTo>
                  <a:lnTo>
                    <a:pt x="929" y="5179"/>
                  </a:lnTo>
                  <a:lnTo>
                    <a:pt x="1159" y="5179"/>
                  </a:lnTo>
                  <a:lnTo>
                    <a:pt x="0" y="31078"/>
                  </a:lnTo>
                  <a:lnTo>
                    <a:pt x="31468" y="31078"/>
                  </a:lnTo>
                  <a:lnTo>
                    <a:pt x="31468" y="10922"/>
                  </a:lnTo>
                  <a:lnTo>
                    <a:pt x="25533" y="13264"/>
                  </a:lnTo>
                  <a:lnTo>
                    <a:pt x="25013" y="1021"/>
                  </a:lnTo>
                  <a:lnTo>
                    <a:pt x="25243" y="1021"/>
                  </a:lnTo>
                  <a:lnTo>
                    <a:pt x="252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1" name="Google Shape;341;p46"/>
          <p:cNvSpPr/>
          <p:nvPr/>
        </p:nvSpPr>
        <p:spPr>
          <a:xfrm>
            <a:off x="4330488" y="3786813"/>
            <a:ext cx="215043" cy="82915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46"/>
          <p:cNvSpPr/>
          <p:nvPr/>
        </p:nvSpPr>
        <p:spPr>
          <a:xfrm>
            <a:off x="5038463" y="4248988"/>
            <a:ext cx="215043" cy="82915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46"/>
          <p:cNvSpPr/>
          <p:nvPr/>
        </p:nvSpPr>
        <p:spPr>
          <a:xfrm rot="-9900383">
            <a:off x="4854566" y="3692939"/>
            <a:ext cx="215010" cy="82902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46"/>
          <p:cNvSpPr/>
          <p:nvPr/>
        </p:nvSpPr>
        <p:spPr>
          <a:xfrm>
            <a:off x="5582188" y="3703888"/>
            <a:ext cx="215043" cy="82915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46"/>
          <p:cNvSpPr/>
          <p:nvPr/>
        </p:nvSpPr>
        <p:spPr>
          <a:xfrm rot="-859117">
            <a:off x="4467589" y="2846169"/>
            <a:ext cx="215009" cy="82901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46"/>
          <p:cNvSpPr/>
          <p:nvPr/>
        </p:nvSpPr>
        <p:spPr>
          <a:xfrm>
            <a:off x="5582188" y="2488413"/>
            <a:ext cx="215043" cy="82915"/>
          </a:xfrm>
          <a:custGeom>
            <a:avLst/>
            <a:gdLst/>
            <a:ahLst/>
            <a:cxnLst/>
            <a:rect l="l" t="t" r="r" b="b"/>
            <a:pathLst>
              <a:path w="42625" h="16435" extrusionOk="0">
                <a:moveTo>
                  <a:pt x="17139" y="0"/>
                </a:moveTo>
                <a:cubicBezTo>
                  <a:pt x="7673" y="0"/>
                  <a:pt x="0" y="8218"/>
                  <a:pt x="0" y="8218"/>
                </a:cubicBezTo>
                <a:cubicBezTo>
                  <a:pt x="0" y="8218"/>
                  <a:pt x="7673" y="16435"/>
                  <a:pt x="17139" y="16435"/>
                </a:cubicBezTo>
                <a:cubicBezTo>
                  <a:pt x="23964" y="16435"/>
                  <a:pt x="29841" y="12168"/>
                  <a:pt x="32596" y="9789"/>
                </a:cubicBezTo>
                <a:lnTo>
                  <a:pt x="42625" y="14556"/>
                </a:lnTo>
                <a:lnTo>
                  <a:pt x="42625" y="1878"/>
                </a:lnTo>
                <a:lnTo>
                  <a:pt x="32596" y="6648"/>
                </a:lnTo>
                <a:cubicBezTo>
                  <a:pt x="29839" y="4265"/>
                  <a:pt x="23964" y="0"/>
                  <a:pt x="171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46"/>
          <p:cNvSpPr/>
          <p:nvPr/>
        </p:nvSpPr>
        <p:spPr>
          <a:xfrm>
            <a:off x="4689503" y="2200788"/>
            <a:ext cx="162384" cy="194306"/>
          </a:xfrm>
          <a:custGeom>
            <a:avLst/>
            <a:gdLst/>
            <a:ahLst/>
            <a:cxnLst/>
            <a:rect l="l" t="t" r="r" b="b"/>
            <a:pathLst>
              <a:path w="37918" h="45372" extrusionOk="0">
                <a:moveTo>
                  <a:pt x="23159" y="1171"/>
                </a:moveTo>
                <a:cubicBezTo>
                  <a:pt x="23306" y="1171"/>
                  <a:pt x="23419" y="1210"/>
                  <a:pt x="23474" y="1309"/>
                </a:cubicBezTo>
                <a:cubicBezTo>
                  <a:pt x="23728" y="1765"/>
                  <a:pt x="23967" y="3834"/>
                  <a:pt x="24119" y="4643"/>
                </a:cubicBezTo>
                <a:cubicBezTo>
                  <a:pt x="24272" y="5453"/>
                  <a:pt x="24964" y="7267"/>
                  <a:pt x="25086" y="7980"/>
                </a:cubicBezTo>
                <a:cubicBezTo>
                  <a:pt x="25120" y="8181"/>
                  <a:pt x="25157" y="8440"/>
                  <a:pt x="25191" y="8709"/>
                </a:cubicBezTo>
                <a:cubicBezTo>
                  <a:pt x="25299" y="9537"/>
                  <a:pt x="24800" y="10324"/>
                  <a:pt x="24005" y="10581"/>
                </a:cubicBezTo>
                <a:cubicBezTo>
                  <a:pt x="23828" y="10638"/>
                  <a:pt x="23648" y="10666"/>
                  <a:pt x="23472" y="10666"/>
                </a:cubicBezTo>
                <a:cubicBezTo>
                  <a:pt x="22641" y="10666"/>
                  <a:pt x="21890" y="10059"/>
                  <a:pt x="21762" y="9183"/>
                </a:cubicBezTo>
                <a:cubicBezTo>
                  <a:pt x="21476" y="7220"/>
                  <a:pt x="21050" y="4444"/>
                  <a:pt x="20833" y="3770"/>
                </a:cubicBezTo>
                <a:cubicBezTo>
                  <a:pt x="20489" y="2701"/>
                  <a:pt x="20787" y="1961"/>
                  <a:pt x="21273" y="1804"/>
                </a:cubicBezTo>
                <a:cubicBezTo>
                  <a:pt x="21653" y="1682"/>
                  <a:pt x="22630" y="1171"/>
                  <a:pt x="23159" y="1171"/>
                </a:cubicBezTo>
                <a:close/>
                <a:moveTo>
                  <a:pt x="3543" y="8454"/>
                </a:moveTo>
                <a:cubicBezTo>
                  <a:pt x="3761" y="8454"/>
                  <a:pt x="3973" y="8496"/>
                  <a:pt x="4149" y="8607"/>
                </a:cubicBezTo>
                <a:cubicBezTo>
                  <a:pt x="4824" y="9034"/>
                  <a:pt x="5755" y="9592"/>
                  <a:pt x="5842" y="10530"/>
                </a:cubicBezTo>
                <a:lnTo>
                  <a:pt x="5842" y="10531"/>
                </a:lnTo>
                <a:cubicBezTo>
                  <a:pt x="5929" y="11468"/>
                  <a:pt x="6324" y="14024"/>
                  <a:pt x="6320" y="14346"/>
                </a:cubicBezTo>
                <a:cubicBezTo>
                  <a:pt x="6319" y="14485"/>
                  <a:pt x="6278" y="14877"/>
                  <a:pt x="6233" y="15278"/>
                </a:cubicBezTo>
                <a:cubicBezTo>
                  <a:pt x="6159" y="15931"/>
                  <a:pt x="5721" y="16486"/>
                  <a:pt x="5102" y="16710"/>
                </a:cubicBezTo>
                <a:lnTo>
                  <a:pt x="4974" y="16756"/>
                </a:lnTo>
                <a:cubicBezTo>
                  <a:pt x="4779" y="16827"/>
                  <a:pt x="4579" y="16860"/>
                  <a:pt x="4382" y="16860"/>
                </a:cubicBezTo>
                <a:cubicBezTo>
                  <a:pt x="3697" y="16860"/>
                  <a:pt x="3051" y="16451"/>
                  <a:pt x="2780" y="15779"/>
                </a:cubicBezTo>
                <a:cubicBezTo>
                  <a:pt x="2010" y="13864"/>
                  <a:pt x="831" y="10762"/>
                  <a:pt x="969" y="10062"/>
                </a:cubicBezTo>
                <a:cubicBezTo>
                  <a:pt x="1173" y="9029"/>
                  <a:pt x="2275" y="8783"/>
                  <a:pt x="2275" y="8783"/>
                </a:cubicBezTo>
                <a:cubicBezTo>
                  <a:pt x="2275" y="8783"/>
                  <a:pt x="2929" y="8454"/>
                  <a:pt x="3543" y="8454"/>
                </a:cubicBezTo>
                <a:close/>
                <a:moveTo>
                  <a:pt x="23859" y="1"/>
                </a:moveTo>
                <a:cubicBezTo>
                  <a:pt x="22911" y="1"/>
                  <a:pt x="21921" y="581"/>
                  <a:pt x="21921" y="581"/>
                </a:cubicBezTo>
                <a:lnTo>
                  <a:pt x="20093" y="1451"/>
                </a:lnTo>
                <a:cubicBezTo>
                  <a:pt x="19525" y="1720"/>
                  <a:pt x="19213" y="2342"/>
                  <a:pt x="19339" y="2957"/>
                </a:cubicBezTo>
                <a:cubicBezTo>
                  <a:pt x="19695" y="4708"/>
                  <a:pt x="20372" y="8150"/>
                  <a:pt x="20409" y="9244"/>
                </a:cubicBezTo>
                <a:cubicBezTo>
                  <a:pt x="20458" y="10734"/>
                  <a:pt x="20312" y="12287"/>
                  <a:pt x="19659" y="12929"/>
                </a:cubicBezTo>
                <a:cubicBezTo>
                  <a:pt x="19004" y="13570"/>
                  <a:pt x="15699" y="14599"/>
                  <a:pt x="14661" y="14718"/>
                </a:cubicBezTo>
                <a:cubicBezTo>
                  <a:pt x="13747" y="14823"/>
                  <a:pt x="12470" y="15406"/>
                  <a:pt x="11694" y="15406"/>
                </a:cubicBezTo>
                <a:cubicBezTo>
                  <a:pt x="11589" y="15406"/>
                  <a:pt x="11493" y="15395"/>
                  <a:pt x="11408" y="15371"/>
                </a:cubicBezTo>
                <a:cubicBezTo>
                  <a:pt x="10697" y="15170"/>
                  <a:pt x="8057" y="13653"/>
                  <a:pt x="7875" y="12420"/>
                </a:cubicBezTo>
                <a:cubicBezTo>
                  <a:pt x="7734" y="11462"/>
                  <a:pt x="7288" y="9560"/>
                  <a:pt x="7098" y="8762"/>
                </a:cubicBezTo>
                <a:cubicBezTo>
                  <a:pt x="7040" y="8522"/>
                  <a:pt x="6924" y="8301"/>
                  <a:pt x="6759" y="8116"/>
                </a:cubicBezTo>
                <a:lnTo>
                  <a:pt x="6260" y="7558"/>
                </a:lnTo>
                <a:cubicBezTo>
                  <a:pt x="5974" y="7238"/>
                  <a:pt x="5569" y="7062"/>
                  <a:pt x="5151" y="7062"/>
                </a:cubicBezTo>
                <a:cubicBezTo>
                  <a:pt x="5033" y="7062"/>
                  <a:pt x="4914" y="7077"/>
                  <a:pt x="4797" y="7105"/>
                </a:cubicBezTo>
                <a:lnTo>
                  <a:pt x="1161" y="7996"/>
                </a:lnTo>
                <a:cubicBezTo>
                  <a:pt x="520" y="8153"/>
                  <a:pt x="58" y="8713"/>
                  <a:pt x="28" y="9372"/>
                </a:cubicBezTo>
                <a:lnTo>
                  <a:pt x="6" y="9833"/>
                </a:lnTo>
                <a:cubicBezTo>
                  <a:pt x="1" y="9956"/>
                  <a:pt x="9" y="10078"/>
                  <a:pt x="34" y="10198"/>
                </a:cubicBezTo>
                <a:cubicBezTo>
                  <a:pt x="174" y="10897"/>
                  <a:pt x="754" y="13489"/>
                  <a:pt x="2258" y="17027"/>
                </a:cubicBezTo>
                <a:cubicBezTo>
                  <a:pt x="2258" y="17027"/>
                  <a:pt x="2853" y="22215"/>
                  <a:pt x="3990" y="25076"/>
                </a:cubicBezTo>
                <a:cubicBezTo>
                  <a:pt x="5127" y="27938"/>
                  <a:pt x="8441" y="38225"/>
                  <a:pt x="8441" y="38225"/>
                </a:cubicBezTo>
                <a:lnTo>
                  <a:pt x="10526" y="43363"/>
                </a:lnTo>
                <a:cubicBezTo>
                  <a:pt x="10526" y="43363"/>
                  <a:pt x="11299" y="45372"/>
                  <a:pt x="14614" y="45372"/>
                </a:cubicBezTo>
                <a:cubicBezTo>
                  <a:pt x="15641" y="45372"/>
                  <a:pt x="16912" y="45179"/>
                  <a:pt x="18479" y="44674"/>
                </a:cubicBezTo>
                <a:cubicBezTo>
                  <a:pt x="25106" y="42539"/>
                  <a:pt x="36031" y="38376"/>
                  <a:pt x="36031" y="38376"/>
                </a:cubicBezTo>
                <a:cubicBezTo>
                  <a:pt x="36031" y="38376"/>
                  <a:pt x="37917" y="37552"/>
                  <a:pt x="36033" y="31704"/>
                </a:cubicBezTo>
                <a:cubicBezTo>
                  <a:pt x="34149" y="25855"/>
                  <a:pt x="31005" y="18096"/>
                  <a:pt x="29813" y="14392"/>
                </a:cubicBezTo>
                <a:cubicBezTo>
                  <a:pt x="28620" y="10688"/>
                  <a:pt x="25894" y="4896"/>
                  <a:pt x="25536" y="1783"/>
                </a:cubicBezTo>
                <a:cubicBezTo>
                  <a:pt x="25376" y="386"/>
                  <a:pt x="24631" y="1"/>
                  <a:pt x="2385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8" name="Google Shape;348;p46"/>
          <p:cNvGrpSpPr/>
          <p:nvPr/>
        </p:nvGrpSpPr>
        <p:grpSpPr>
          <a:xfrm>
            <a:off x="5087614" y="2757580"/>
            <a:ext cx="138487" cy="254933"/>
            <a:chOff x="3422575" y="3988450"/>
            <a:chExt cx="808450" cy="1488225"/>
          </a:xfrm>
        </p:grpSpPr>
        <p:sp>
          <p:nvSpPr>
            <p:cNvPr id="349" name="Google Shape;349;p46"/>
            <p:cNvSpPr/>
            <p:nvPr/>
          </p:nvSpPr>
          <p:spPr>
            <a:xfrm>
              <a:off x="3422575" y="4095150"/>
              <a:ext cx="808450" cy="1381525"/>
            </a:xfrm>
            <a:custGeom>
              <a:avLst/>
              <a:gdLst/>
              <a:ahLst/>
              <a:cxnLst/>
              <a:rect l="l" t="t" r="r" b="b"/>
              <a:pathLst>
                <a:path w="32338" h="55261" extrusionOk="0">
                  <a:moveTo>
                    <a:pt x="9661" y="1"/>
                  </a:moveTo>
                  <a:lnTo>
                    <a:pt x="8985" y="368"/>
                  </a:lnTo>
                  <a:cubicBezTo>
                    <a:pt x="9713" y="1709"/>
                    <a:pt x="10976" y="2413"/>
                    <a:pt x="12314" y="3158"/>
                  </a:cubicBezTo>
                  <a:cubicBezTo>
                    <a:pt x="13404" y="3764"/>
                    <a:pt x="14637" y="4452"/>
                    <a:pt x="15772" y="5585"/>
                  </a:cubicBezTo>
                  <a:cubicBezTo>
                    <a:pt x="18861" y="8670"/>
                    <a:pt x="21623" y="15707"/>
                    <a:pt x="22727" y="19684"/>
                  </a:cubicBezTo>
                  <a:cubicBezTo>
                    <a:pt x="23119" y="21095"/>
                    <a:pt x="23396" y="22441"/>
                    <a:pt x="23555" y="23684"/>
                  </a:cubicBezTo>
                  <a:cubicBezTo>
                    <a:pt x="23753" y="25254"/>
                    <a:pt x="24271" y="26749"/>
                    <a:pt x="25094" y="28126"/>
                  </a:cubicBezTo>
                  <a:cubicBezTo>
                    <a:pt x="25275" y="28429"/>
                    <a:pt x="25436" y="28784"/>
                    <a:pt x="25586" y="29211"/>
                  </a:cubicBezTo>
                  <a:lnTo>
                    <a:pt x="30500" y="43216"/>
                  </a:lnTo>
                  <a:cubicBezTo>
                    <a:pt x="31495" y="46052"/>
                    <a:pt x="30495" y="49145"/>
                    <a:pt x="28069" y="50740"/>
                  </a:cubicBezTo>
                  <a:cubicBezTo>
                    <a:pt x="27451" y="51145"/>
                    <a:pt x="26774" y="51453"/>
                    <a:pt x="26062" y="51650"/>
                  </a:cubicBezTo>
                  <a:lnTo>
                    <a:pt x="16750" y="54232"/>
                  </a:lnTo>
                  <a:cubicBezTo>
                    <a:pt x="16128" y="54405"/>
                    <a:pt x="15486" y="54493"/>
                    <a:pt x="14841" y="54493"/>
                  </a:cubicBezTo>
                  <a:cubicBezTo>
                    <a:pt x="14748" y="54493"/>
                    <a:pt x="14655" y="54491"/>
                    <a:pt x="14561" y="54487"/>
                  </a:cubicBezTo>
                  <a:cubicBezTo>
                    <a:pt x="11661" y="54369"/>
                    <a:pt x="9210" y="52233"/>
                    <a:pt x="8602" y="49290"/>
                  </a:cubicBezTo>
                  <a:lnTo>
                    <a:pt x="5598" y="34753"/>
                  </a:lnTo>
                  <a:cubicBezTo>
                    <a:pt x="5508" y="34311"/>
                    <a:pt x="5463" y="33926"/>
                    <a:pt x="5462" y="33572"/>
                  </a:cubicBezTo>
                  <a:cubicBezTo>
                    <a:pt x="5459" y="31968"/>
                    <a:pt x="5133" y="30422"/>
                    <a:pt x="4496" y="28977"/>
                  </a:cubicBezTo>
                  <a:cubicBezTo>
                    <a:pt x="3991" y="27830"/>
                    <a:pt x="3535" y="26532"/>
                    <a:pt x="3143" y="25117"/>
                  </a:cubicBezTo>
                  <a:cubicBezTo>
                    <a:pt x="2040" y="21140"/>
                    <a:pt x="783" y="13685"/>
                    <a:pt x="1841" y="9449"/>
                  </a:cubicBezTo>
                  <a:cubicBezTo>
                    <a:pt x="2226" y="7907"/>
                    <a:pt x="2899" y="6682"/>
                    <a:pt x="3494" y="5601"/>
                  </a:cubicBezTo>
                  <a:cubicBezTo>
                    <a:pt x="4235" y="4251"/>
                    <a:pt x="4934" y="2977"/>
                    <a:pt x="4868" y="1444"/>
                  </a:cubicBezTo>
                  <a:lnTo>
                    <a:pt x="4868" y="1444"/>
                  </a:lnTo>
                  <a:lnTo>
                    <a:pt x="4100" y="1477"/>
                  </a:lnTo>
                  <a:cubicBezTo>
                    <a:pt x="4158" y="2796"/>
                    <a:pt x="3537" y="3923"/>
                    <a:pt x="2820" y="5230"/>
                  </a:cubicBezTo>
                  <a:cubicBezTo>
                    <a:pt x="2203" y="6353"/>
                    <a:pt x="1504" y="7624"/>
                    <a:pt x="1095" y="9263"/>
                  </a:cubicBezTo>
                  <a:cubicBezTo>
                    <a:pt x="1" y="13642"/>
                    <a:pt x="1277" y="21266"/>
                    <a:pt x="2402" y="25322"/>
                  </a:cubicBezTo>
                  <a:cubicBezTo>
                    <a:pt x="2804" y="26773"/>
                    <a:pt x="3273" y="28106"/>
                    <a:pt x="3793" y="29288"/>
                  </a:cubicBezTo>
                  <a:cubicBezTo>
                    <a:pt x="4388" y="30634"/>
                    <a:pt x="4691" y="32076"/>
                    <a:pt x="4694" y="33573"/>
                  </a:cubicBezTo>
                  <a:cubicBezTo>
                    <a:pt x="4694" y="33979"/>
                    <a:pt x="4745" y="34416"/>
                    <a:pt x="4845" y="34908"/>
                  </a:cubicBezTo>
                  <a:lnTo>
                    <a:pt x="7849" y="49446"/>
                  </a:lnTo>
                  <a:cubicBezTo>
                    <a:pt x="8529" y="52735"/>
                    <a:pt x="11276" y="55124"/>
                    <a:pt x="14530" y="55254"/>
                  </a:cubicBezTo>
                  <a:cubicBezTo>
                    <a:pt x="14637" y="55258"/>
                    <a:pt x="14744" y="55261"/>
                    <a:pt x="14850" y="55261"/>
                  </a:cubicBezTo>
                  <a:cubicBezTo>
                    <a:pt x="15562" y="55261"/>
                    <a:pt x="16270" y="55164"/>
                    <a:pt x="16955" y="54973"/>
                  </a:cubicBezTo>
                  <a:lnTo>
                    <a:pt x="26268" y="52391"/>
                  </a:lnTo>
                  <a:cubicBezTo>
                    <a:pt x="27057" y="52171"/>
                    <a:pt x="27807" y="51832"/>
                    <a:pt x="28491" y="51381"/>
                  </a:cubicBezTo>
                  <a:cubicBezTo>
                    <a:pt x="31213" y="49593"/>
                    <a:pt x="32338" y="46130"/>
                    <a:pt x="31226" y="42961"/>
                  </a:cubicBezTo>
                  <a:lnTo>
                    <a:pt x="26312" y="28956"/>
                  </a:lnTo>
                  <a:cubicBezTo>
                    <a:pt x="26144" y="28481"/>
                    <a:pt x="25962" y="28080"/>
                    <a:pt x="25754" y="27731"/>
                  </a:cubicBezTo>
                  <a:cubicBezTo>
                    <a:pt x="24986" y="26446"/>
                    <a:pt x="24502" y="25051"/>
                    <a:pt x="24316" y="23587"/>
                  </a:cubicBezTo>
                  <a:cubicBezTo>
                    <a:pt x="24154" y="22307"/>
                    <a:pt x="23869" y="20925"/>
                    <a:pt x="23468" y="19479"/>
                  </a:cubicBezTo>
                  <a:cubicBezTo>
                    <a:pt x="22343" y="15423"/>
                    <a:pt x="19509" y="8230"/>
                    <a:pt x="16316" y="5041"/>
                  </a:cubicBezTo>
                  <a:cubicBezTo>
                    <a:pt x="15106" y="3832"/>
                    <a:pt x="13821" y="3117"/>
                    <a:pt x="12688" y="2486"/>
                  </a:cubicBezTo>
                  <a:cubicBezTo>
                    <a:pt x="11397" y="1767"/>
                    <a:pt x="10282" y="1146"/>
                    <a:pt x="96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46"/>
            <p:cNvSpPr/>
            <p:nvPr/>
          </p:nvSpPr>
          <p:spPr>
            <a:xfrm>
              <a:off x="3472375" y="3988450"/>
              <a:ext cx="220650" cy="156450"/>
            </a:xfrm>
            <a:custGeom>
              <a:avLst/>
              <a:gdLst/>
              <a:ahLst/>
              <a:cxnLst/>
              <a:rect l="l" t="t" r="r" b="b"/>
              <a:pathLst>
                <a:path w="8826" h="6258" extrusionOk="0">
                  <a:moveTo>
                    <a:pt x="6936" y="769"/>
                  </a:moveTo>
                  <a:cubicBezTo>
                    <a:pt x="7072" y="769"/>
                    <a:pt x="7210" y="890"/>
                    <a:pt x="7257" y="1060"/>
                  </a:cubicBezTo>
                  <a:lnTo>
                    <a:pt x="7916" y="3439"/>
                  </a:lnTo>
                  <a:cubicBezTo>
                    <a:pt x="7971" y="3634"/>
                    <a:pt x="7889" y="3834"/>
                    <a:pt x="7738" y="3876"/>
                  </a:cubicBezTo>
                  <a:lnTo>
                    <a:pt x="1950" y="5481"/>
                  </a:lnTo>
                  <a:cubicBezTo>
                    <a:pt x="1931" y="5487"/>
                    <a:pt x="1911" y="5489"/>
                    <a:pt x="1892" y="5489"/>
                  </a:cubicBezTo>
                  <a:cubicBezTo>
                    <a:pt x="1756" y="5489"/>
                    <a:pt x="1618" y="5369"/>
                    <a:pt x="1571" y="5199"/>
                  </a:cubicBezTo>
                  <a:lnTo>
                    <a:pt x="911" y="2820"/>
                  </a:lnTo>
                  <a:cubicBezTo>
                    <a:pt x="857" y="2625"/>
                    <a:pt x="939" y="2424"/>
                    <a:pt x="1090" y="2383"/>
                  </a:cubicBezTo>
                  <a:lnTo>
                    <a:pt x="6877" y="777"/>
                  </a:lnTo>
                  <a:cubicBezTo>
                    <a:pt x="6897" y="772"/>
                    <a:pt x="6916" y="769"/>
                    <a:pt x="6936" y="769"/>
                  </a:cubicBezTo>
                  <a:close/>
                  <a:moveTo>
                    <a:pt x="6935" y="1"/>
                  </a:moveTo>
                  <a:cubicBezTo>
                    <a:pt x="6847" y="1"/>
                    <a:pt x="6759" y="13"/>
                    <a:pt x="6671" y="37"/>
                  </a:cubicBezTo>
                  <a:lnTo>
                    <a:pt x="885" y="1642"/>
                  </a:lnTo>
                  <a:cubicBezTo>
                    <a:pt x="322" y="1798"/>
                    <a:pt x="1" y="2418"/>
                    <a:pt x="170" y="3025"/>
                  </a:cubicBezTo>
                  <a:lnTo>
                    <a:pt x="830" y="5404"/>
                  </a:lnTo>
                  <a:cubicBezTo>
                    <a:pt x="972" y="5917"/>
                    <a:pt x="1417" y="6258"/>
                    <a:pt x="1891" y="6258"/>
                  </a:cubicBezTo>
                  <a:cubicBezTo>
                    <a:pt x="1978" y="6258"/>
                    <a:pt x="2067" y="6246"/>
                    <a:pt x="2155" y="6222"/>
                  </a:cubicBezTo>
                  <a:lnTo>
                    <a:pt x="7942" y="4617"/>
                  </a:lnTo>
                  <a:cubicBezTo>
                    <a:pt x="8504" y="4461"/>
                    <a:pt x="8826" y="3841"/>
                    <a:pt x="8657" y="3233"/>
                  </a:cubicBezTo>
                  <a:lnTo>
                    <a:pt x="7997" y="853"/>
                  </a:lnTo>
                  <a:cubicBezTo>
                    <a:pt x="7855" y="342"/>
                    <a:pt x="7409" y="1"/>
                    <a:pt x="6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6"/>
            <p:cNvSpPr/>
            <p:nvPr/>
          </p:nvSpPr>
          <p:spPr>
            <a:xfrm>
              <a:off x="3449225" y="4099775"/>
              <a:ext cx="429000" cy="318525"/>
            </a:xfrm>
            <a:custGeom>
              <a:avLst/>
              <a:gdLst/>
              <a:ahLst/>
              <a:cxnLst/>
              <a:rect l="l" t="t" r="r" b="b"/>
              <a:pathLst>
                <a:path w="17160" h="12741" extrusionOk="0">
                  <a:moveTo>
                    <a:pt x="8257" y="0"/>
                  </a:moveTo>
                  <a:lnTo>
                    <a:pt x="3417" y="1276"/>
                  </a:lnTo>
                  <a:cubicBezTo>
                    <a:pt x="3532" y="3879"/>
                    <a:pt x="1280" y="5655"/>
                    <a:pt x="401" y="9172"/>
                  </a:cubicBezTo>
                  <a:cubicBezTo>
                    <a:pt x="144" y="10201"/>
                    <a:pt x="23" y="11424"/>
                    <a:pt x="0" y="12740"/>
                  </a:cubicBezTo>
                  <a:lnTo>
                    <a:pt x="17160" y="7980"/>
                  </a:lnTo>
                  <a:cubicBezTo>
                    <a:pt x="16462" y="6863"/>
                    <a:pt x="15729" y="5877"/>
                    <a:pt x="14978" y="5128"/>
                  </a:cubicBezTo>
                  <a:cubicBezTo>
                    <a:pt x="12412" y="2567"/>
                    <a:pt x="9500" y="2289"/>
                    <a:pt x="8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6"/>
            <p:cNvSpPr/>
            <p:nvPr/>
          </p:nvSpPr>
          <p:spPr>
            <a:xfrm>
              <a:off x="3495700" y="4597700"/>
              <a:ext cx="724200" cy="869375"/>
            </a:xfrm>
            <a:custGeom>
              <a:avLst/>
              <a:gdLst/>
              <a:ahLst/>
              <a:cxnLst/>
              <a:rect l="l" t="t" r="r" b="b"/>
              <a:pathLst>
                <a:path w="28968" h="34775" extrusionOk="0">
                  <a:moveTo>
                    <a:pt x="20307" y="1"/>
                  </a:moveTo>
                  <a:lnTo>
                    <a:pt x="1" y="5634"/>
                  </a:lnTo>
                  <a:cubicBezTo>
                    <a:pt x="415" y="7043"/>
                    <a:pt x="845" y="8180"/>
                    <a:pt x="1220" y="9030"/>
                  </a:cubicBezTo>
                  <a:cubicBezTo>
                    <a:pt x="1838" y="10431"/>
                    <a:pt x="2149" y="11943"/>
                    <a:pt x="2153" y="13470"/>
                  </a:cubicBezTo>
                  <a:cubicBezTo>
                    <a:pt x="2154" y="13893"/>
                    <a:pt x="2212" y="14314"/>
                    <a:pt x="2297" y="14728"/>
                  </a:cubicBezTo>
                  <a:lnTo>
                    <a:pt x="5301" y="29266"/>
                  </a:lnTo>
                  <a:cubicBezTo>
                    <a:pt x="5929" y="32312"/>
                    <a:pt x="8512" y="34643"/>
                    <a:pt x="11621" y="34769"/>
                  </a:cubicBezTo>
                  <a:cubicBezTo>
                    <a:pt x="11721" y="34773"/>
                    <a:pt x="11821" y="34775"/>
                    <a:pt x="11921" y="34775"/>
                  </a:cubicBezTo>
                  <a:cubicBezTo>
                    <a:pt x="12599" y="34775"/>
                    <a:pt x="13274" y="34683"/>
                    <a:pt x="13929" y="34501"/>
                  </a:cubicBezTo>
                  <a:lnTo>
                    <a:pt x="23240" y="31918"/>
                  </a:lnTo>
                  <a:cubicBezTo>
                    <a:pt x="23991" y="31709"/>
                    <a:pt x="24704" y="31386"/>
                    <a:pt x="25355" y="30959"/>
                  </a:cubicBezTo>
                  <a:cubicBezTo>
                    <a:pt x="27955" y="29250"/>
                    <a:pt x="28967" y="25922"/>
                    <a:pt x="27938" y="22987"/>
                  </a:cubicBezTo>
                  <a:lnTo>
                    <a:pt x="23025" y="8981"/>
                  </a:lnTo>
                  <a:cubicBezTo>
                    <a:pt x="22884" y="8582"/>
                    <a:pt x="22716" y="8191"/>
                    <a:pt x="22499" y="7826"/>
                  </a:cubicBezTo>
                  <a:cubicBezTo>
                    <a:pt x="21715" y="6513"/>
                    <a:pt x="21204" y="5054"/>
                    <a:pt x="21011" y="3533"/>
                  </a:cubicBezTo>
                  <a:cubicBezTo>
                    <a:pt x="20894" y="2612"/>
                    <a:pt x="20676" y="1419"/>
                    <a:pt x="203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3" name="Google Shape;353;p46"/>
          <p:cNvSpPr/>
          <p:nvPr/>
        </p:nvSpPr>
        <p:spPr>
          <a:xfrm>
            <a:off x="5821753" y="2914138"/>
            <a:ext cx="162384" cy="194306"/>
          </a:xfrm>
          <a:custGeom>
            <a:avLst/>
            <a:gdLst/>
            <a:ahLst/>
            <a:cxnLst/>
            <a:rect l="l" t="t" r="r" b="b"/>
            <a:pathLst>
              <a:path w="37918" h="45372" extrusionOk="0">
                <a:moveTo>
                  <a:pt x="23159" y="1171"/>
                </a:moveTo>
                <a:cubicBezTo>
                  <a:pt x="23306" y="1171"/>
                  <a:pt x="23419" y="1210"/>
                  <a:pt x="23474" y="1309"/>
                </a:cubicBezTo>
                <a:cubicBezTo>
                  <a:pt x="23728" y="1765"/>
                  <a:pt x="23967" y="3834"/>
                  <a:pt x="24119" y="4643"/>
                </a:cubicBezTo>
                <a:cubicBezTo>
                  <a:pt x="24272" y="5453"/>
                  <a:pt x="24964" y="7267"/>
                  <a:pt x="25086" y="7980"/>
                </a:cubicBezTo>
                <a:cubicBezTo>
                  <a:pt x="25120" y="8181"/>
                  <a:pt x="25157" y="8440"/>
                  <a:pt x="25191" y="8709"/>
                </a:cubicBezTo>
                <a:cubicBezTo>
                  <a:pt x="25299" y="9537"/>
                  <a:pt x="24800" y="10324"/>
                  <a:pt x="24005" y="10581"/>
                </a:cubicBezTo>
                <a:cubicBezTo>
                  <a:pt x="23828" y="10638"/>
                  <a:pt x="23648" y="10666"/>
                  <a:pt x="23472" y="10666"/>
                </a:cubicBezTo>
                <a:cubicBezTo>
                  <a:pt x="22641" y="10666"/>
                  <a:pt x="21890" y="10059"/>
                  <a:pt x="21762" y="9183"/>
                </a:cubicBezTo>
                <a:cubicBezTo>
                  <a:pt x="21476" y="7220"/>
                  <a:pt x="21050" y="4444"/>
                  <a:pt x="20833" y="3770"/>
                </a:cubicBezTo>
                <a:cubicBezTo>
                  <a:pt x="20489" y="2701"/>
                  <a:pt x="20787" y="1961"/>
                  <a:pt x="21273" y="1804"/>
                </a:cubicBezTo>
                <a:cubicBezTo>
                  <a:pt x="21653" y="1682"/>
                  <a:pt x="22630" y="1171"/>
                  <a:pt x="23159" y="1171"/>
                </a:cubicBezTo>
                <a:close/>
                <a:moveTo>
                  <a:pt x="3543" y="8454"/>
                </a:moveTo>
                <a:cubicBezTo>
                  <a:pt x="3761" y="8454"/>
                  <a:pt x="3973" y="8496"/>
                  <a:pt x="4149" y="8607"/>
                </a:cubicBezTo>
                <a:cubicBezTo>
                  <a:pt x="4824" y="9034"/>
                  <a:pt x="5755" y="9592"/>
                  <a:pt x="5842" y="10530"/>
                </a:cubicBezTo>
                <a:lnTo>
                  <a:pt x="5842" y="10531"/>
                </a:lnTo>
                <a:cubicBezTo>
                  <a:pt x="5929" y="11468"/>
                  <a:pt x="6324" y="14024"/>
                  <a:pt x="6320" y="14346"/>
                </a:cubicBezTo>
                <a:cubicBezTo>
                  <a:pt x="6319" y="14485"/>
                  <a:pt x="6278" y="14877"/>
                  <a:pt x="6233" y="15278"/>
                </a:cubicBezTo>
                <a:cubicBezTo>
                  <a:pt x="6159" y="15931"/>
                  <a:pt x="5721" y="16486"/>
                  <a:pt x="5102" y="16710"/>
                </a:cubicBezTo>
                <a:lnTo>
                  <a:pt x="4974" y="16756"/>
                </a:lnTo>
                <a:cubicBezTo>
                  <a:pt x="4779" y="16827"/>
                  <a:pt x="4579" y="16860"/>
                  <a:pt x="4382" y="16860"/>
                </a:cubicBezTo>
                <a:cubicBezTo>
                  <a:pt x="3697" y="16860"/>
                  <a:pt x="3051" y="16451"/>
                  <a:pt x="2780" y="15779"/>
                </a:cubicBezTo>
                <a:cubicBezTo>
                  <a:pt x="2010" y="13864"/>
                  <a:pt x="831" y="10762"/>
                  <a:pt x="969" y="10062"/>
                </a:cubicBezTo>
                <a:cubicBezTo>
                  <a:pt x="1173" y="9029"/>
                  <a:pt x="2275" y="8783"/>
                  <a:pt x="2275" y="8783"/>
                </a:cubicBezTo>
                <a:cubicBezTo>
                  <a:pt x="2275" y="8783"/>
                  <a:pt x="2929" y="8454"/>
                  <a:pt x="3543" y="8454"/>
                </a:cubicBezTo>
                <a:close/>
                <a:moveTo>
                  <a:pt x="23859" y="1"/>
                </a:moveTo>
                <a:cubicBezTo>
                  <a:pt x="22911" y="1"/>
                  <a:pt x="21921" y="581"/>
                  <a:pt x="21921" y="581"/>
                </a:cubicBezTo>
                <a:lnTo>
                  <a:pt x="20093" y="1451"/>
                </a:lnTo>
                <a:cubicBezTo>
                  <a:pt x="19525" y="1720"/>
                  <a:pt x="19213" y="2342"/>
                  <a:pt x="19339" y="2957"/>
                </a:cubicBezTo>
                <a:cubicBezTo>
                  <a:pt x="19695" y="4708"/>
                  <a:pt x="20372" y="8150"/>
                  <a:pt x="20409" y="9244"/>
                </a:cubicBezTo>
                <a:cubicBezTo>
                  <a:pt x="20458" y="10734"/>
                  <a:pt x="20312" y="12287"/>
                  <a:pt x="19659" y="12929"/>
                </a:cubicBezTo>
                <a:cubicBezTo>
                  <a:pt x="19004" y="13570"/>
                  <a:pt x="15699" y="14599"/>
                  <a:pt x="14661" y="14718"/>
                </a:cubicBezTo>
                <a:cubicBezTo>
                  <a:pt x="13747" y="14823"/>
                  <a:pt x="12470" y="15406"/>
                  <a:pt x="11694" y="15406"/>
                </a:cubicBezTo>
                <a:cubicBezTo>
                  <a:pt x="11589" y="15406"/>
                  <a:pt x="11493" y="15395"/>
                  <a:pt x="11408" y="15371"/>
                </a:cubicBezTo>
                <a:cubicBezTo>
                  <a:pt x="10697" y="15170"/>
                  <a:pt x="8057" y="13653"/>
                  <a:pt x="7875" y="12420"/>
                </a:cubicBezTo>
                <a:cubicBezTo>
                  <a:pt x="7734" y="11462"/>
                  <a:pt x="7288" y="9560"/>
                  <a:pt x="7098" y="8762"/>
                </a:cubicBezTo>
                <a:cubicBezTo>
                  <a:pt x="7040" y="8522"/>
                  <a:pt x="6924" y="8301"/>
                  <a:pt x="6759" y="8116"/>
                </a:cubicBezTo>
                <a:lnTo>
                  <a:pt x="6260" y="7558"/>
                </a:lnTo>
                <a:cubicBezTo>
                  <a:pt x="5974" y="7238"/>
                  <a:pt x="5569" y="7062"/>
                  <a:pt x="5151" y="7062"/>
                </a:cubicBezTo>
                <a:cubicBezTo>
                  <a:pt x="5033" y="7062"/>
                  <a:pt x="4914" y="7077"/>
                  <a:pt x="4797" y="7105"/>
                </a:cubicBezTo>
                <a:lnTo>
                  <a:pt x="1161" y="7996"/>
                </a:lnTo>
                <a:cubicBezTo>
                  <a:pt x="520" y="8153"/>
                  <a:pt x="58" y="8713"/>
                  <a:pt x="28" y="9372"/>
                </a:cubicBezTo>
                <a:lnTo>
                  <a:pt x="6" y="9833"/>
                </a:lnTo>
                <a:cubicBezTo>
                  <a:pt x="1" y="9956"/>
                  <a:pt x="9" y="10078"/>
                  <a:pt x="34" y="10198"/>
                </a:cubicBezTo>
                <a:cubicBezTo>
                  <a:pt x="174" y="10897"/>
                  <a:pt x="754" y="13489"/>
                  <a:pt x="2258" y="17027"/>
                </a:cubicBezTo>
                <a:cubicBezTo>
                  <a:pt x="2258" y="17027"/>
                  <a:pt x="2853" y="22215"/>
                  <a:pt x="3990" y="25076"/>
                </a:cubicBezTo>
                <a:cubicBezTo>
                  <a:pt x="5127" y="27938"/>
                  <a:pt x="8441" y="38225"/>
                  <a:pt x="8441" y="38225"/>
                </a:cubicBezTo>
                <a:lnTo>
                  <a:pt x="10526" y="43363"/>
                </a:lnTo>
                <a:cubicBezTo>
                  <a:pt x="10526" y="43363"/>
                  <a:pt x="11299" y="45372"/>
                  <a:pt x="14614" y="45372"/>
                </a:cubicBezTo>
                <a:cubicBezTo>
                  <a:pt x="15641" y="45372"/>
                  <a:pt x="16912" y="45179"/>
                  <a:pt x="18479" y="44674"/>
                </a:cubicBezTo>
                <a:cubicBezTo>
                  <a:pt x="25106" y="42539"/>
                  <a:pt x="36031" y="38376"/>
                  <a:pt x="36031" y="38376"/>
                </a:cubicBezTo>
                <a:cubicBezTo>
                  <a:pt x="36031" y="38376"/>
                  <a:pt x="37917" y="37552"/>
                  <a:pt x="36033" y="31704"/>
                </a:cubicBezTo>
                <a:cubicBezTo>
                  <a:pt x="34149" y="25855"/>
                  <a:pt x="31005" y="18096"/>
                  <a:pt x="29813" y="14392"/>
                </a:cubicBezTo>
                <a:cubicBezTo>
                  <a:pt x="28620" y="10688"/>
                  <a:pt x="25894" y="4896"/>
                  <a:pt x="25536" y="1783"/>
                </a:cubicBezTo>
                <a:cubicBezTo>
                  <a:pt x="25376" y="386"/>
                  <a:pt x="24631" y="1"/>
                  <a:pt x="2385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4" name="Google Shape;354;p46"/>
          <p:cNvGrpSpPr/>
          <p:nvPr/>
        </p:nvGrpSpPr>
        <p:grpSpPr>
          <a:xfrm>
            <a:off x="4755964" y="1733480"/>
            <a:ext cx="138487" cy="254933"/>
            <a:chOff x="3422575" y="3988450"/>
            <a:chExt cx="808450" cy="1488225"/>
          </a:xfrm>
        </p:grpSpPr>
        <p:sp>
          <p:nvSpPr>
            <p:cNvPr id="355" name="Google Shape;355;p46"/>
            <p:cNvSpPr/>
            <p:nvPr/>
          </p:nvSpPr>
          <p:spPr>
            <a:xfrm>
              <a:off x="3422575" y="4095150"/>
              <a:ext cx="808450" cy="1381525"/>
            </a:xfrm>
            <a:custGeom>
              <a:avLst/>
              <a:gdLst/>
              <a:ahLst/>
              <a:cxnLst/>
              <a:rect l="l" t="t" r="r" b="b"/>
              <a:pathLst>
                <a:path w="32338" h="55261" extrusionOk="0">
                  <a:moveTo>
                    <a:pt x="9661" y="1"/>
                  </a:moveTo>
                  <a:lnTo>
                    <a:pt x="8985" y="368"/>
                  </a:lnTo>
                  <a:cubicBezTo>
                    <a:pt x="9713" y="1709"/>
                    <a:pt x="10976" y="2413"/>
                    <a:pt x="12314" y="3158"/>
                  </a:cubicBezTo>
                  <a:cubicBezTo>
                    <a:pt x="13404" y="3764"/>
                    <a:pt x="14637" y="4452"/>
                    <a:pt x="15772" y="5585"/>
                  </a:cubicBezTo>
                  <a:cubicBezTo>
                    <a:pt x="18861" y="8670"/>
                    <a:pt x="21623" y="15707"/>
                    <a:pt x="22727" y="19684"/>
                  </a:cubicBezTo>
                  <a:cubicBezTo>
                    <a:pt x="23119" y="21095"/>
                    <a:pt x="23396" y="22441"/>
                    <a:pt x="23555" y="23684"/>
                  </a:cubicBezTo>
                  <a:cubicBezTo>
                    <a:pt x="23753" y="25254"/>
                    <a:pt x="24271" y="26749"/>
                    <a:pt x="25094" y="28126"/>
                  </a:cubicBezTo>
                  <a:cubicBezTo>
                    <a:pt x="25275" y="28429"/>
                    <a:pt x="25436" y="28784"/>
                    <a:pt x="25586" y="29211"/>
                  </a:cubicBezTo>
                  <a:lnTo>
                    <a:pt x="30500" y="43216"/>
                  </a:lnTo>
                  <a:cubicBezTo>
                    <a:pt x="31495" y="46052"/>
                    <a:pt x="30495" y="49145"/>
                    <a:pt x="28069" y="50740"/>
                  </a:cubicBezTo>
                  <a:cubicBezTo>
                    <a:pt x="27451" y="51145"/>
                    <a:pt x="26774" y="51453"/>
                    <a:pt x="26062" y="51650"/>
                  </a:cubicBezTo>
                  <a:lnTo>
                    <a:pt x="16750" y="54232"/>
                  </a:lnTo>
                  <a:cubicBezTo>
                    <a:pt x="16128" y="54405"/>
                    <a:pt x="15486" y="54493"/>
                    <a:pt x="14841" y="54493"/>
                  </a:cubicBezTo>
                  <a:cubicBezTo>
                    <a:pt x="14748" y="54493"/>
                    <a:pt x="14655" y="54491"/>
                    <a:pt x="14561" y="54487"/>
                  </a:cubicBezTo>
                  <a:cubicBezTo>
                    <a:pt x="11661" y="54369"/>
                    <a:pt x="9210" y="52233"/>
                    <a:pt x="8602" y="49290"/>
                  </a:cubicBezTo>
                  <a:lnTo>
                    <a:pt x="5598" y="34753"/>
                  </a:lnTo>
                  <a:cubicBezTo>
                    <a:pt x="5508" y="34311"/>
                    <a:pt x="5463" y="33926"/>
                    <a:pt x="5462" y="33572"/>
                  </a:cubicBezTo>
                  <a:cubicBezTo>
                    <a:pt x="5459" y="31968"/>
                    <a:pt x="5133" y="30422"/>
                    <a:pt x="4496" y="28977"/>
                  </a:cubicBezTo>
                  <a:cubicBezTo>
                    <a:pt x="3991" y="27830"/>
                    <a:pt x="3535" y="26532"/>
                    <a:pt x="3143" y="25117"/>
                  </a:cubicBezTo>
                  <a:cubicBezTo>
                    <a:pt x="2040" y="21140"/>
                    <a:pt x="783" y="13685"/>
                    <a:pt x="1841" y="9449"/>
                  </a:cubicBezTo>
                  <a:cubicBezTo>
                    <a:pt x="2226" y="7907"/>
                    <a:pt x="2899" y="6682"/>
                    <a:pt x="3494" y="5601"/>
                  </a:cubicBezTo>
                  <a:cubicBezTo>
                    <a:pt x="4235" y="4251"/>
                    <a:pt x="4934" y="2977"/>
                    <a:pt x="4868" y="1444"/>
                  </a:cubicBezTo>
                  <a:lnTo>
                    <a:pt x="4868" y="1444"/>
                  </a:lnTo>
                  <a:lnTo>
                    <a:pt x="4100" y="1477"/>
                  </a:lnTo>
                  <a:cubicBezTo>
                    <a:pt x="4158" y="2796"/>
                    <a:pt x="3537" y="3923"/>
                    <a:pt x="2820" y="5230"/>
                  </a:cubicBezTo>
                  <a:cubicBezTo>
                    <a:pt x="2203" y="6353"/>
                    <a:pt x="1504" y="7624"/>
                    <a:pt x="1095" y="9263"/>
                  </a:cubicBezTo>
                  <a:cubicBezTo>
                    <a:pt x="1" y="13642"/>
                    <a:pt x="1277" y="21266"/>
                    <a:pt x="2402" y="25322"/>
                  </a:cubicBezTo>
                  <a:cubicBezTo>
                    <a:pt x="2804" y="26773"/>
                    <a:pt x="3273" y="28106"/>
                    <a:pt x="3793" y="29288"/>
                  </a:cubicBezTo>
                  <a:cubicBezTo>
                    <a:pt x="4388" y="30634"/>
                    <a:pt x="4691" y="32076"/>
                    <a:pt x="4694" y="33573"/>
                  </a:cubicBezTo>
                  <a:cubicBezTo>
                    <a:pt x="4694" y="33979"/>
                    <a:pt x="4745" y="34416"/>
                    <a:pt x="4845" y="34908"/>
                  </a:cubicBezTo>
                  <a:lnTo>
                    <a:pt x="7849" y="49446"/>
                  </a:lnTo>
                  <a:cubicBezTo>
                    <a:pt x="8529" y="52735"/>
                    <a:pt x="11276" y="55124"/>
                    <a:pt x="14530" y="55254"/>
                  </a:cubicBezTo>
                  <a:cubicBezTo>
                    <a:pt x="14637" y="55258"/>
                    <a:pt x="14744" y="55261"/>
                    <a:pt x="14850" y="55261"/>
                  </a:cubicBezTo>
                  <a:cubicBezTo>
                    <a:pt x="15562" y="55261"/>
                    <a:pt x="16270" y="55164"/>
                    <a:pt x="16955" y="54973"/>
                  </a:cubicBezTo>
                  <a:lnTo>
                    <a:pt x="26268" y="52391"/>
                  </a:lnTo>
                  <a:cubicBezTo>
                    <a:pt x="27057" y="52171"/>
                    <a:pt x="27807" y="51832"/>
                    <a:pt x="28491" y="51381"/>
                  </a:cubicBezTo>
                  <a:cubicBezTo>
                    <a:pt x="31213" y="49593"/>
                    <a:pt x="32338" y="46130"/>
                    <a:pt x="31226" y="42961"/>
                  </a:cubicBezTo>
                  <a:lnTo>
                    <a:pt x="26312" y="28956"/>
                  </a:lnTo>
                  <a:cubicBezTo>
                    <a:pt x="26144" y="28481"/>
                    <a:pt x="25962" y="28080"/>
                    <a:pt x="25754" y="27731"/>
                  </a:cubicBezTo>
                  <a:cubicBezTo>
                    <a:pt x="24986" y="26446"/>
                    <a:pt x="24502" y="25051"/>
                    <a:pt x="24316" y="23587"/>
                  </a:cubicBezTo>
                  <a:cubicBezTo>
                    <a:pt x="24154" y="22307"/>
                    <a:pt x="23869" y="20925"/>
                    <a:pt x="23468" y="19479"/>
                  </a:cubicBezTo>
                  <a:cubicBezTo>
                    <a:pt x="22343" y="15423"/>
                    <a:pt x="19509" y="8230"/>
                    <a:pt x="16316" y="5041"/>
                  </a:cubicBezTo>
                  <a:cubicBezTo>
                    <a:pt x="15106" y="3832"/>
                    <a:pt x="13821" y="3117"/>
                    <a:pt x="12688" y="2486"/>
                  </a:cubicBezTo>
                  <a:cubicBezTo>
                    <a:pt x="11397" y="1767"/>
                    <a:pt x="10282" y="1146"/>
                    <a:pt x="96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6"/>
            <p:cNvSpPr/>
            <p:nvPr/>
          </p:nvSpPr>
          <p:spPr>
            <a:xfrm>
              <a:off x="3472375" y="3988450"/>
              <a:ext cx="220650" cy="156450"/>
            </a:xfrm>
            <a:custGeom>
              <a:avLst/>
              <a:gdLst/>
              <a:ahLst/>
              <a:cxnLst/>
              <a:rect l="l" t="t" r="r" b="b"/>
              <a:pathLst>
                <a:path w="8826" h="6258" extrusionOk="0">
                  <a:moveTo>
                    <a:pt x="6936" y="769"/>
                  </a:moveTo>
                  <a:cubicBezTo>
                    <a:pt x="7072" y="769"/>
                    <a:pt x="7210" y="890"/>
                    <a:pt x="7257" y="1060"/>
                  </a:cubicBezTo>
                  <a:lnTo>
                    <a:pt x="7916" y="3439"/>
                  </a:lnTo>
                  <a:cubicBezTo>
                    <a:pt x="7971" y="3634"/>
                    <a:pt x="7889" y="3834"/>
                    <a:pt x="7738" y="3876"/>
                  </a:cubicBezTo>
                  <a:lnTo>
                    <a:pt x="1950" y="5481"/>
                  </a:lnTo>
                  <a:cubicBezTo>
                    <a:pt x="1931" y="5487"/>
                    <a:pt x="1911" y="5489"/>
                    <a:pt x="1892" y="5489"/>
                  </a:cubicBezTo>
                  <a:cubicBezTo>
                    <a:pt x="1756" y="5489"/>
                    <a:pt x="1618" y="5369"/>
                    <a:pt x="1571" y="5199"/>
                  </a:cubicBezTo>
                  <a:lnTo>
                    <a:pt x="911" y="2820"/>
                  </a:lnTo>
                  <a:cubicBezTo>
                    <a:pt x="857" y="2625"/>
                    <a:pt x="939" y="2424"/>
                    <a:pt x="1090" y="2383"/>
                  </a:cubicBezTo>
                  <a:lnTo>
                    <a:pt x="6877" y="777"/>
                  </a:lnTo>
                  <a:cubicBezTo>
                    <a:pt x="6897" y="772"/>
                    <a:pt x="6916" y="769"/>
                    <a:pt x="6936" y="769"/>
                  </a:cubicBezTo>
                  <a:close/>
                  <a:moveTo>
                    <a:pt x="6935" y="1"/>
                  </a:moveTo>
                  <a:cubicBezTo>
                    <a:pt x="6847" y="1"/>
                    <a:pt x="6759" y="13"/>
                    <a:pt x="6671" y="37"/>
                  </a:cubicBezTo>
                  <a:lnTo>
                    <a:pt x="885" y="1642"/>
                  </a:lnTo>
                  <a:cubicBezTo>
                    <a:pt x="322" y="1798"/>
                    <a:pt x="1" y="2418"/>
                    <a:pt x="170" y="3025"/>
                  </a:cubicBezTo>
                  <a:lnTo>
                    <a:pt x="830" y="5404"/>
                  </a:lnTo>
                  <a:cubicBezTo>
                    <a:pt x="972" y="5917"/>
                    <a:pt x="1417" y="6258"/>
                    <a:pt x="1891" y="6258"/>
                  </a:cubicBezTo>
                  <a:cubicBezTo>
                    <a:pt x="1978" y="6258"/>
                    <a:pt x="2067" y="6246"/>
                    <a:pt x="2155" y="6222"/>
                  </a:cubicBezTo>
                  <a:lnTo>
                    <a:pt x="7942" y="4617"/>
                  </a:lnTo>
                  <a:cubicBezTo>
                    <a:pt x="8504" y="4461"/>
                    <a:pt x="8826" y="3841"/>
                    <a:pt x="8657" y="3233"/>
                  </a:cubicBezTo>
                  <a:lnTo>
                    <a:pt x="7997" y="853"/>
                  </a:lnTo>
                  <a:cubicBezTo>
                    <a:pt x="7855" y="342"/>
                    <a:pt x="7409" y="1"/>
                    <a:pt x="6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6"/>
            <p:cNvSpPr/>
            <p:nvPr/>
          </p:nvSpPr>
          <p:spPr>
            <a:xfrm>
              <a:off x="3449225" y="4099775"/>
              <a:ext cx="429000" cy="318525"/>
            </a:xfrm>
            <a:custGeom>
              <a:avLst/>
              <a:gdLst/>
              <a:ahLst/>
              <a:cxnLst/>
              <a:rect l="l" t="t" r="r" b="b"/>
              <a:pathLst>
                <a:path w="17160" h="12741" extrusionOk="0">
                  <a:moveTo>
                    <a:pt x="8257" y="0"/>
                  </a:moveTo>
                  <a:lnTo>
                    <a:pt x="3417" y="1276"/>
                  </a:lnTo>
                  <a:cubicBezTo>
                    <a:pt x="3532" y="3879"/>
                    <a:pt x="1280" y="5655"/>
                    <a:pt x="401" y="9172"/>
                  </a:cubicBezTo>
                  <a:cubicBezTo>
                    <a:pt x="144" y="10201"/>
                    <a:pt x="23" y="11424"/>
                    <a:pt x="0" y="12740"/>
                  </a:cubicBezTo>
                  <a:lnTo>
                    <a:pt x="17160" y="7980"/>
                  </a:lnTo>
                  <a:cubicBezTo>
                    <a:pt x="16462" y="6863"/>
                    <a:pt x="15729" y="5877"/>
                    <a:pt x="14978" y="5128"/>
                  </a:cubicBezTo>
                  <a:cubicBezTo>
                    <a:pt x="12412" y="2567"/>
                    <a:pt x="9500" y="2289"/>
                    <a:pt x="8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6"/>
            <p:cNvSpPr/>
            <p:nvPr/>
          </p:nvSpPr>
          <p:spPr>
            <a:xfrm>
              <a:off x="3495700" y="4597700"/>
              <a:ext cx="724200" cy="869375"/>
            </a:xfrm>
            <a:custGeom>
              <a:avLst/>
              <a:gdLst/>
              <a:ahLst/>
              <a:cxnLst/>
              <a:rect l="l" t="t" r="r" b="b"/>
              <a:pathLst>
                <a:path w="28968" h="34775" extrusionOk="0">
                  <a:moveTo>
                    <a:pt x="20307" y="1"/>
                  </a:moveTo>
                  <a:lnTo>
                    <a:pt x="1" y="5634"/>
                  </a:lnTo>
                  <a:cubicBezTo>
                    <a:pt x="415" y="7043"/>
                    <a:pt x="845" y="8180"/>
                    <a:pt x="1220" y="9030"/>
                  </a:cubicBezTo>
                  <a:cubicBezTo>
                    <a:pt x="1838" y="10431"/>
                    <a:pt x="2149" y="11943"/>
                    <a:pt x="2153" y="13470"/>
                  </a:cubicBezTo>
                  <a:cubicBezTo>
                    <a:pt x="2154" y="13893"/>
                    <a:pt x="2212" y="14314"/>
                    <a:pt x="2297" y="14728"/>
                  </a:cubicBezTo>
                  <a:lnTo>
                    <a:pt x="5301" y="29266"/>
                  </a:lnTo>
                  <a:cubicBezTo>
                    <a:pt x="5929" y="32312"/>
                    <a:pt x="8512" y="34643"/>
                    <a:pt x="11621" y="34769"/>
                  </a:cubicBezTo>
                  <a:cubicBezTo>
                    <a:pt x="11721" y="34773"/>
                    <a:pt x="11821" y="34775"/>
                    <a:pt x="11921" y="34775"/>
                  </a:cubicBezTo>
                  <a:cubicBezTo>
                    <a:pt x="12599" y="34775"/>
                    <a:pt x="13274" y="34683"/>
                    <a:pt x="13929" y="34501"/>
                  </a:cubicBezTo>
                  <a:lnTo>
                    <a:pt x="23240" y="31918"/>
                  </a:lnTo>
                  <a:cubicBezTo>
                    <a:pt x="23991" y="31709"/>
                    <a:pt x="24704" y="31386"/>
                    <a:pt x="25355" y="30959"/>
                  </a:cubicBezTo>
                  <a:cubicBezTo>
                    <a:pt x="27955" y="29250"/>
                    <a:pt x="28967" y="25922"/>
                    <a:pt x="27938" y="22987"/>
                  </a:cubicBezTo>
                  <a:lnTo>
                    <a:pt x="23025" y="8981"/>
                  </a:lnTo>
                  <a:cubicBezTo>
                    <a:pt x="22884" y="8582"/>
                    <a:pt x="22716" y="8191"/>
                    <a:pt x="22499" y="7826"/>
                  </a:cubicBezTo>
                  <a:cubicBezTo>
                    <a:pt x="21715" y="6513"/>
                    <a:pt x="21204" y="5054"/>
                    <a:pt x="21011" y="3533"/>
                  </a:cubicBezTo>
                  <a:cubicBezTo>
                    <a:pt x="20894" y="2612"/>
                    <a:pt x="20676" y="1419"/>
                    <a:pt x="203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9" name="Google Shape;359;p46"/>
          <p:cNvSpPr txBox="1">
            <a:spLocks noGrp="1"/>
          </p:cNvSpPr>
          <p:nvPr>
            <p:ph type="title"/>
          </p:nvPr>
        </p:nvSpPr>
        <p:spPr>
          <a:xfrm>
            <a:off x="1785663" y="2071025"/>
            <a:ext cx="18279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sz="1500" dirty="0"/>
              <a:t>supply water</a:t>
            </a:r>
            <a:endParaRPr sz="1500" dirty="0"/>
          </a:p>
        </p:txBody>
      </p:sp>
      <p:sp>
        <p:nvSpPr>
          <p:cNvPr id="360" name="Google Shape;360;p46"/>
          <p:cNvSpPr txBox="1">
            <a:spLocks noGrp="1"/>
          </p:cNvSpPr>
          <p:nvPr>
            <p:ph type="subTitle" idx="4294967295"/>
          </p:nvPr>
        </p:nvSpPr>
        <p:spPr>
          <a:xfrm>
            <a:off x="1592939" y="2441007"/>
            <a:ext cx="2020624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Aft>
                <a:spcPts val="1600"/>
              </a:spcAft>
              <a:buNone/>
            </a:pPr>
            <a:r>
              <a:rPr lang="en-US" sz="1200" dirty="0"/>
              <a:t>WASA Water Is Being Not Safe For People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361" name="Google Shape;361;p46"/>
          <p:cNvSpPr txBox="1">
            <a:spLocks noGrp="1"/>
          </p:cNvSpPr>
          <p:nvPr>
            <p:ph type="title"/>
          </p:nvPr>
        </p:nvSpPr>
        <p:spPr>
          <a:xfrm>
            <a:off x="1785663" y="3298138"/>
            <a:ext cx="18279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/>
              <a:t>extinction</a:t>
            </a:r>
            <a:endParaRPr sz="1500" dirty="0"/>
          </a:p>
        </p:txBody>
      </p:sp>
      <p:sp>
        <p:nvSpPr>
          <p:cNvPr id="362" name="Google Shape;362;p46"/>
          <p:cNvSpPr txBox="1">
            <a:spLocks noGrp="1"/>
          </p:cNvSpPr>
          <p:nvPr>
            <p:ph type="subTitle" idx="4294967295"/>
          </p:nvPr>
        </p:nvSpPr>
        <p:spPr>
          <a:xfrm>
            <a:off x="1521775" y="3668120"/>
            <a:ext cx="2091788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Aft>
                <a:spcPts val="1600"/>
              </a:spcAft>
              <a:buNone/>
            </a:pPr>
            <a:r>
              <a:rPr lang="en-US" sz="1200" dirty="0"/>
              <a:t>City Dwellers Suffer From Smelly, Dirty River Water</a:t>
            </a:r>
          </a:p>
        </p:txBody>
      </p:sp>
      <p:sp>
        <p:nvSpPr>
          <p:cNvPr id="363" name="Google Shape;363;p46"/>
          <p:cNvSpPr txBox="1">
            <a:spLocks noGrp="1"/>
          </p:cNvSpPr>
          <p:nvPr>
            <p:ph type="title"/>
          </p:nvPr>
        </p:nvSpPr>
        <p:spPr>
          <a:xfrm>
            <a:off x="6672232" y="2071025"/>
            <a:ext cx="18279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Water </a:t>
            </a:r>
            <a:r>
              <a:rPr lang="en" sz="1500" dirty="0"/>
              <a:t>pollution</a:t>
            </a:r>
            <a:endParaRPr sz="1500" dirty="0"/>
          </a:p>
        </p:txBody>
      </p:sp>
      <p:sp>
        <p:nvSpPr>
          <p:cNvPr id="364" name="Google Shape;364;p46"/>
          <p:cNvSpPr txBox="1">
            <a:spLocks noGrp="1"/>
          </p:cNvSpPr>
          <p:nvPr>
            <p:ph type="subTitle" idx="4294967295"/>
          </p:nvPr>
        </p:nvSpPr>
        <p:spPr>
          <a:xfrm>
            <a:off x="6672231" y="2441007"/>
            <a:ext cx="2104673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sz="1200" dirty="0"/>
              <a:t>Industrial Wastes Polluting Even Also Ground Water.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365" name="Google Shape;365;p46"/>
          <p:cNvSpPr txBox="1">
            <a:spLocks noGrp="1"/>
          </p:cNvSpPr>
          <p:nvPr>
            <p:ph type="title"/>
          </p:nvPr>
        </p:nvSpPr>
        <p:spPr>
          <a:xfrm>
            <a:off x="6672232" y="3298138"/>
            <a:ext cx="18279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1500" dirty="0"/>
              <a:t>no alert</a:t>
            </a:r>
            <a:endParaRPr sz="1500" dirty="0"/>
          </a:p>
        </p:txBody>
      </p:sp>
      <p:sp>
        <p:nvSpPr>
          <p:cNvPr id="366" name="Google Shape;366;p46"/>
          <p:cNvSpPr txBox="1">
            <a:spLocks noGrp="1"/>
          </p:cNvSpPr>
          <p:nvPr>
            <p:ph type="subTitle" idx="4294967295"/>
          </p:nvPr>
        </p:nvSpPr>
        <p:spPr>
          <a:xfrm>
            <a:off x="6672231" y="3668120"/>
            <a:ext cx="2205293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sz="1200" dirty="0"/>
              <a:t>If Water Gets Contaminated, There Is No Process To Notify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367" name="Google Shape;367;p46"/>
          <p:cNvSpPr/>
          <p:nvPr/>
        </p:nvSpPr>
        <p:spPr>
          <a:xfrm>
            <a:off x="6309303" y="1026700"/>
            <a:ext cx="391500" cy="391500"/>
          </a:xfrm>
          <a:prstGeom prst="ellipse">
            <a:avLst/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68" name="Google Shape;368;p46"/>
          <p:cNvCxnSpPr>
            <a:cxnSpLocks/>
            <a:endCxn id="363" idx="1"/>
          </p:cNvCxnSpPr>
          <p:nvPr/>
        </p:nvCxnSpPr>
        <p:spPr>
          <a:xfrm rot="16200000" flipH="1">
            <a:off x="6170526" y="1750818"/>
            <a:ext cx="828779" cy="174634"/>
          </a:xfrm>
          <a:prstGeom prst="bentConnector2">
            <a:avLst/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9" name="Google Shape;369;p46"/>
          <p:cNvSpPr/>
          <p:nvPr/>
        </p:nvSpPr>
        <p:spPr>
          <a:xfrm>
            <a:off x="4925963" y="1092763"/>
            <a:ext cx="66200" cy="255550"/>
          </a:xfrm>
          <a:custGeom>
            <a:avLst/>
            <a:gdLst/>
            <a:ahLst/>
            <a:cxnLst/>
            <a:rect l="l" t="t" r="r" b="b"/>
            <a:pathLst>
              <a:path w="2648" h="10222" extrusionOk="0">
                <a:moveTo>
                  <a:pt x="0" y="0"/>
                </a:moveTo>
                <a:cubicBezTo>
                  <a:pt x="1193" y="299"/>
                  <a:pt x="2763" y="1389"/>
                  <a:pt x="2610" y="2610"/>
                </a:cubicBezTo>
                <a:cubicBezTo>
                  <a:pt x="2455" y="3848"/>
                  <a:pt x="92" y="4456"/>
                  <a:pt x="435" y="5655"/>
                </a:cubicBezTo>
                <a:cubicBezTo>
                  <a:pt x="870" y="7177"/>
                  <a:pt x="2619" y="8905"/>
                  <a:pt x="1740" y="10222"/>
                </a:cubicBezTo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0" name="Google Shape;370;p46"/>
          <p:cNvSpPr/>
          <p:nvPr/>
        </p:nvSpPr>
        <p:spPr>
          <a:xfrm rot="10800000">
            <a:off x="5123750" y="1092763"/>
            <a:ext cx="66200" cy="255550"/>
          </a:xfrm>
          <a:custGeom>
            <a:avLst/>
            <a:gdLst/>
            <a:ahLst/>
            <a:cxnLst/>
            <a:rect l="l" t="t" r="r" b="b"/>
            <a:pathLst>
              <a:path w="2648" h="10222" extrusionOk="0">
                <a:moveTo>
                  <a:pt x="0" y="0"/>
                </a:moveTo>
                <a:cubicBezTo>
                  <a:pt x="1193" y="299"/>
                  <a:pt x="2763" y="1389"/>
                  <a:pt x="2610" y="2610"/>
                </a:cubicBezTo>
                <a:cubicBezTo>
                  <a:pt x="2455" y="3848"/>
                  <a:pt x="92" y="4456"/>
                  <a:pt x="435" y="5655"/>
                </a:cubicBezTo>
                <a:cubicBezTo>
                  <a:pt x="870" y="7177"/>
                  <a:pt x="2619" y="8905"/>
                  <a:pt x="1740" y="10222"/>
                </a:cubicBezTo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1" name="Google Shape;371;p46"/>
          <p:cNvSpPr/>
          <p:nvPr/>
        </p:nvSpPr>
        <p:spPr>
          <a:xfrm>
            <a:off x="5321550" y="1092763"/>
            <a:ext cx="66200" cy="255550"/>
          </a:xfrm>
          <a:custGeom>
            <a:avLst/>
            <a:gdLst/>
            <a:ahLst/>
            <a:cxnLst/>
            <a:rect l="l" t="t" r="r" b="b"/>
            <a:pathLst>
              <a:path w="2648" h="10222" extrusionOk="0">
                <a:moveTo>
                  <a:pt x="0" y="0"/>
                </a:moveTo>
                <a:cubicBezTo>
                  <a:pt x="1193" y="299"/>
                  <a:pt x="2763" y="1389"/>
                  <a:pt x="2610" y="2610"/>
                </a:cubicBezTo>
                <a:cubicBezTo>
                  <a:pt x="2455" y="3848"/>
                  <a:pt x="92" y="4456"/>
                  <a:pt x="435" y="5655"/>
                </a:cubicBezTo>
                <a:cubicBezTo>
                  <a:pt x="870" y="7177"/>
                  <a:pt x="2619" y="8905"/>
                  <a:pt x="1740" y="10222"/>
                </a:cubicBezTo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Google Shape;376;p46"/>
          <p:cNvSpPr/>
          <p:nvPr/>
        </p:nvSpPr>
        <p:spPr>
          <a:xfrm>
            <a:off x="4968972" y="2699201"/>
            <a:ext cx="391500" cy="391500"/>
          </a:xfrm>
          <a:prstGeom prst="ellipse">
            <a:avLst/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7" name="Google Shape;377;p46"/>
          <p:cNvCxnSpPr>
            <a:cxnSpLocks/>
            <a:stCxn id="361" idx="3"/>
            <a:endCxn id="376" idx="4"/>
          </p:cNvCxnSpPr>
          <p:nvPr/>
        </p:nvCxnSpPr>
        <p:spPr>
          <a:xfrm flipV="1">
            <a:off x="3613563" y="3090701"/>
            <a:ext cx="1551159" cy="388937"/>
          </a:xfrm>
          <a:prstGeom prst="bentConnector2">
            <a:avLst/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8" name="Google Shape;378;p46"/>
          <p:cNvSpPr/>
          <p:nvPr/>
        </p:nvSpPr>
        <p:spPr>
          <a:xfrm>
            <a:off x="4490815" y="3185563"/>
            <a:ext cx="162384" cy="194306"/>
          </a:xfrm>
          <a:custGeom>
            <a:avLst/>
            <a:gdLst/>
            <a:ahLst/>
            <a:cxnLst/>
            <a:rect l="l" t="t" r="r" b="b"/>
            <a:pathLst>
              <a:path w="37918" h="45372" extrusionOk="0">
                <a:moveTo>
                  <a:pt x="23159" y="1171"/>
                </a:moveTo>
                <a:cubicBezTo>
                  <a:pt x="23306" y="1171"/>
                  <a:pt x="23419" y="1210"/>
                  <a:pt x="23474" y="1309"/>
                </a:cubicBezTo>
                <a:cubicBezTo>
                  <a:pt x="23728" y="1765"/>
                  <a:pt x="23967" y="3834"/>
                  <a:pt x="24119" y="4643"/>
                </a:cubicBezTo>
                <a:cubicBezTo>
                  <a:pt x="24272" y="5453"/>
                  <a:pt x="24964" y="7267"/>
                  <a:pt x="25086" y="7980"/>
                </a:cubicBezTo>
                <a:cubicBezTo>
                  <a:pt x="25120" y="8181"/>
                  <a:pt x="25157" y="8440"/>
                  <a:pt x="25191" y="8709"/>
                </a:cubicBezTo>
                <a:cubicBezTo>
                  <a:pt x="25299" y="9537"/>
                  <a:pt x="24800" y="10324"/>
                  <a:pt x="24005" y="10581"/>
                </a:cubicBezTo>
                <a:cubicBezTo>
                  <a:pt x="23828" y="10638"/>
                  <a:pt x="23648" y="10666"/>
                  <a:pt x="23472" y="10666"/>
                </a:cubicBezTo>
                <a:cubicBezTo>
                  <a:pt x="22641" y="10666"/>
                  <a:pt x="21890" y="10059"/>
                  <a:pt x="21762" y="9183"/>
                </a:cubicBezTo>
                <a:cubicBezTo>
                  <a:pt x="21476" y="7220"/>
                  <a:pt x="21050" y="4444"/>
                  <a:pt x="20833" y="3770"/>
                </a:cubicBezTo>
                <a:cubicBezTo>
                  <a:pt x="20489" y="2701"/>
                  <a:pt x="20787" y="1961"/>
                  <a:pt x="21273" y="1804"/>
                </a:cubicBezTo>
                <a:cubicBezTo>
                  <a:pt x="21653" y="1682"/>
                  <a:pt x="22630" y="1171"/>
                  <a:pt x="23159" y="1171"/>
                </a:cubicBezTo>
                <a:close/>
                <a:moveTo>
                  <a:pt x="3543" y="8454"/>
                </a:moveTo>
                <a:cubicBezTo>
                  <a:pt x="3761" y="8454"/>
                  <a:pt x="3973" y="8496"/>
                  <a:pt x="4149" y="8607"/>
                </a:cubicBezTo>
                <a:cubicBezTo>
                  <a:pt x="4824" y="9034"/>
                  <a:pt x="5755" y="9592"/>
                  <a:pt x="5842" y="10530"/>
                </a:cubicBezTo>
                <a:lnTo>
                  <a:pt x="5842" y="10531"/>
                </a:lnTo>
                <a:cubicBezTo>
                  <a:pt x="5929" y="11468"/>
                  <a:pt x="6324" y="14024"/>
                  <a:pt x="6320" y="14346"/>
                </a:cubicBezTo>
                <a:cubicBezTo>
                  <a:pt x="6319" y="14485"/>
                  <a:pt x="6278" y="14877"/>
                  <a:pt x="6233" y="15278"/>
                </a:cubicBezTo>
                <a:cubicBezTo>
                  <a:pt x="6159" y="15931"/>
                  <a:pt x="5721" y="16486"/>
                  <a:pt x="5102" y="16710"/>
                </a:cubicBezTo>
                <a:lnTo>
                  <a:pt x="4974" y="16756"/>
                </a:lnTo>
                <a:cubicBezTo>
                  <a:pt x="4779" y="16827"/>
                  <a:pt x="4579" y="16860"/>
                  <a:pt x="4382" y="16860"/>
                </a:cubicBezTo>
                <a:cubicBezTo>
                  <a:pt x="3697" y="16860"/>
                  <a:pt x="3051" y="16451"/>
                  <a:pt x="2780" y="15779"/>
                </a:cubicBezTo>
                <a:cubicBezTo>
                  <a:pt x="2010" y="13864"/>
                  <a:pt x="831" y="10762"/>
                  <a:pt x="969" y="10062"/>
                </a:cubicBezTo>
                <a:cubicBezTo>
                  <a:pt x="1173" y="9029"/>
                  <a:pt x="2275" y="8783"/>
                  <a:pt x="2275" y="8783"/>
                </a:cubicBezTo>
                <a:cubicBezTo>
                  <a:pt x="2275" y="8783"/>
                  <a:pt x="2929" y="8454"/>
                  <a:pt x="3543" y="8454"/>
                </a:cubicBezTo>
                <a:close/>
                <a:moveTo>
                  <a:pt x="23859" y="1"/>
                </a:moveTo>
                <a:cubicBezTo>
                  <a:pt x="22911" y="1"/>
                  <a:pt x="21921" y="581"/>
                  <a:pt x="21921" y="581"/>
                </a:cubicBezTo>
                <a:lnTo>
                  <a:pt x="20093" y="1451"/>
                </a:lnTo>
                <a:cubicBezTo>
                  <a:pt x="19525" y="1720"/>
                  <a:pt x="19213" y="2342"/>
                  <a:pt x="19339" y="2957"/>
                </a:cubicBezTo>
                <a:cubicBezTo>
                  <a:pt x="19695" y="4708"/>
                  <a:pt x="20372" y="8150"/>
                  <a:pt x="20409" y="9244"/>
                </a:cubicBezTo>
                <a:cubicBezTo>
                  <a:pt x="20458" y="10734"/>
                  <a:pt x="20312" y="12287"/>
                  <a:pt x="19659" y="12929"/>
                </a:cubicBezTo>
                <a:cubicBezTo>
                  <a:pt x="19004" y="13570"/>
                  <a:pt x="15699" y="14599"/>
                  <a:pt x="14661" y="14718"/>
                </a:cubicBezTo>
                <a:cubicBezTo>
                  <a:pt x="13747" y="14823"/>
                  <a:pt x="12470" y="15406"/>
                  <a:pt x="11694" y="15406"/>
                </a:cubicBezTo>
                <a:cubicBezTo>
                  <a:pt x="11589" y="15406"/>
                  <a:pt x="11493" y="15395"/>
                  <a:pt x="11408" y="15371"/>
                </a:cubicBezTo>
                <a:cubicBezTo>
                  <a:pt x="10697" y="15170"/>
                  <a:pt x="8057" y="13653"/>
                  <a:pt x="7875" y="12420"/>
                </a:cubicBezTo>
                <a:cubicBezTo>
                  <a:pt x="7734" y="11462"/>
                  <a:pt x="7288" y="9560"/>
                  <a:pt x="7098" y="8762"/>
                </a:cubicBezTo>
                <a:cubicBezTo>
                  <a:pt x="7040" y="8522"/>
                  <a:pt x="6924" y="8301"/>
                  <a:pt x="6759" y="8116"/>
                </a:cubicBezTo>
                <a:lnTo>
                  <a:pt x="6260" y="7558"/>
                </a:lnTo>
                <a:cubicBezTo>
                  <a:pt x="5974" y="7238"/>
                  <a:pt x="5569" y="7062"/>
                  <a:pt x="5151" y="7062"/>
                </a:cubicBezTo>
                <a:cubicBezTo>
                  <a:pt x="5033" y="7062"/>
                  <a:pt x="4914" y="7077"/>
                  <a:pt x="4797" y="7105"/>
                </a:cubicBezTo>
                <a:lnTo>
                  <a:pt x="1161" y="7996"/>
                </a:lnTo>
                <a:cubicBezTo>
                  <a:pt x="520" y="8153"/>
                  <a:pt x="58" y="8713"/>
                  <a:pt x="28" y="9372"/>
                </a:cubicBezTo>
                <a:lnTo>
                  <a:pt x="6" y="9833"/>
                </a:lnTo>
                <a:cubicBezTo>
                  <a:pt x="1" y="9956"/>
                  <a:pt x="9" y="10078"/>
                  <a:pt x="34" y="10198"/>
                </a:cubicBezTo>
                <a:cubicBezTo>
                  <a:pt x="174" y="10897"/>
                  <a:pt x="754" y="13489"/>
                  <a:pt x="2258" y="17027"/>
                </a:cubicBezTo>
                <a:cubicBezTo>
                  <a:pt x="2258" y="17027"/>
                  <a:pt x="2853" y="22215"/>
                  <a:pt x="3990" y="25076"/>
                </a:cubicBezTo>
                <a:cubicBezTo>
                  <a:pt x="5127" y="27938"/>
                  <a:pt x="8441" y="38225"/>
                  <a:pt x="8441" y="38225"/>
                </a:cubicBezTo>
                <a:lnTo>
                  <a:pt x="10526" y="43363"/>
                </a:lnTo>
                <a:cubicBezTo>
                  <a:pt x="10526" y="43363"/>
                  <a:pt x="11299" y="45372"/>
                  <a:pt x="14614" y="45372"/>
                </a:cubicBezTo>
                <a:cubicBezTo>
                  <a:pt x="15641" y="45372"/>
                  <a:pt x="16912" y="45179"/>
                  <a:pt x="18479" y="44674"/>
                </a:cubicBezTo>
                <a:cubicBezTo>
                  <a:pt x="25106" y="42539"/>
                  <a:pt x="36031" y="38376"/>
                  <a:pt x="36031" y="38376"/>
                </a:cubicBezTo>
                <a:cubicBezTo>
                  <a:pt x="36031" y="38376"/>
                  <a:pt x="37917" y="37552"/>
                  <a:pt x="36033" y="31704"/>
                </a:cubicBezTo>
                <a:cubicBezTo>
                  <a:pt x="34149" y="25855"/>
                  <a:pt x="31005" y="18096"/>
                  <a:pt x="29813" y="14392"/>
                </a:cubicBezTo>
                <a:cubicBezTo>
                  <a:pt x="28620" y="10688"/>
                  <a:pt x="25894" y="4896"/>
                  <a:pt x="25536" y="1783"/>
                </a:cubicBezTo>
                <a:cubicBezTo>
                  <a:pt x="25376" y="386"/>
                  <a:pt x="24631" y="1"/>
                  <a:pt x="2385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9" name="Google Shape;379;p46"/>
          <p:cNvGrpSpPr/>
          <p:nvPr/>
        </p:nvGrpSpPr>
        <p:grpSpPr>
          <a:xfrm>
            <a:off x="5464239" y="3076980"/>
            <a:ext cx="138487" cy="254933"/>
            <a:chOff x="3422575" y="3988450"/>
            <a:chExt cx="808450" cy="1488225"/>
          </a:xfrm>
        </p:grpSpPr>
        <p:sp>
          <p:nvSpPr>
            <p:cNvPr id="380" name="Google Shape;380;p46"/>
            <p:cNvSpPr/>
            <p:nvPr/>
          </p:nvSpPr>
          <p:spPr>
            <a:xfrm>
              <a:off x="3422575" y="4095150"/>
              <a:ext cx="808450" cy="1381525"/>
            </a:xfrm>
            <a:custGeom>
              <a:avLst/>
              <a:gdLst/>
              <a:ahLst/>
              <a:cxnLst/>
              <a:rect l="l" t="t" r="r" b="b"/>
              <a:pathLst>
                <a:path w="32338" h="55261" extrusionOk="0">
                  <a:moveTo>
                    <a:pt x="9661" y="1"/>
                  </a:moveTo>
                  <a:lnTo>
                    <a:pt x="8985" y="368"/>
                  </a:lnTo>
                  <a:cubicBezTo>
                    <a:pt x="9713" y="1709"/>
                    <a:pt x="10976" y="2413"/>
                    <a:pt x="12314" y="3158"/>
                  </a:cubicBezTo>
                  <a:cubicBezTo>
                    <a:pt x="13404" y="3764"/>
                    <a:pt x="14637" y="4452"/>
                    <a:pt x="15772" y="5585"/>
                  </a:cubicBezTo>
                  <a:cubicBezTo>
                    <a:pt x="18861" y="8670"/>
                    <a:pt x="21623" y="15707"/>
                    <a:pt x="22727" y="19684"/>
                  </a:cubicBezTo>
                  <a:cubicBezTo>
                    <a:pt x="23119" y="21095"/>
                    <a:pt x="23396" y="22441"/>
                    <a:pt x="23555" y="23684"/>
                  </a:cubicBezTo>
                  <a:cubicBezTo>
                    <a:pt x="23753" y="25254"/>
                    <a:pt x="24271" y="26749"/>
                    <a:pt x="25094" y="28126"/>
                  </a:cubicBezTo>
                  <a:cubicBezTo>
                    <a:pt x="25275" y="28429"/>
                    <a:pt x="25436" y="28784"/>
                    <a:pt x="25586" y="29211"/>
                  </a:cubicBezTo>
                  <a:lnTo>
                    <a:pt x="30500" y="43216"/>
                  </a:lnTo>
                  <a:cubicBezTo>
                    <a:pt x="31495" y="46052"/>
                    <a:pt x="30495" y="49145"/>
                    <a:pt x="28069" y="50740"/>
                  </a:cubicBezTo>
                  <a:cubicBezTo>
                    <a:pt x="27451" y="51145"/>
                    <a:pt x="26774" y="51453"/>
                    <a:pt x="26062" y="51650"/>
                  </a:cubicBezTo>
                  <a:lnTo>
                    <a:pt x="16750" y="54232"/>
                  </a:lnTo>
                  <a:cubicBezTo>
                    <a:pt x="16128" y="54405"/>
                    <a:pt x="15486" y="54493"/>
                    <a:pt x="14841" y="54493"/>
                  </a:cubicBezTo>
                  <a:cubicBezTo>
                    <a:pt x="14748" y="54493"/>
                    <a:pt x="14655" y="54491"/>
                    <a:pt x="14561" y="54487"/>
                  </a:cubicBezTo>
                  <a:cubicBezTo>
                    <a:pt x="11661" y="54369"/>
                    <a:pt x="9210" y="52233"/>
                    <a:pt x="8602" y="49290"/>
                  </a:cubicBezTo>
                  <a:lnTo>
                    <a:pt x="5598" y="34753"/>
                  </a:lnTo>
                  <a:cubicBezTo>
                    <a:pt x="5508" y="34311"/>
                    <a:pt x="5463" y="33926"/>
                    <a:pt x="5462" y="33572"/>
                  </a:cubicBezTo>
                  <a:cubicBezTo>
                    <a:pt x="5459" y="31968"/>
                    <a:pt x="5133" y="30422"/>
                    <a:pt x="4496" y="28977"/>
                  </a:cubicBezTo>
                  <a:cubicBezTo>
                    <a:pt x="3991" y="27830"/>
                    <a:pt x="3535" y="26532"/>
                    <a:pt x="3143" y="25117"/>
                  </a:cubicBezTo>
                  <a:cubicBezTo>
                    <a:pt x="2040" y="21140"/>
                    <a:pt x="783" y="13685"/>
                    <a:pt x="1841" y="9449"/>
                  </a:cubicBezTo>
                  <a:cubicBezTo>
                    <a:pt x="2226" y="7907"/>
                    <a:pt x="2899" y="6682"/>
                    <a:pt x="3494" y="5601"/>
                  </a:cubicBezTo>
                  <a:cubicBezTo>
                    <a:pt x="4235" y="4251"/>
                    <a:pt x="4934" y="2977"/>
                    <a:pt x="4868" y="1444"/>
                  </a:cubicBezTo>
                  <a:lnTo>
                    <a:pt x="4868" y="1444"/>
                  </a:lnTo>
                  <a:lnTo>
                    <a:pt x="4100" y="1477"/>
                  </a:lnTo>
                  <a:cubicBezTo>
                    <a:pt x="4158" y="2796"/>
                    <a:pt x="3537" y="3923"/>
                    <a:pt x="2820" y="5230"/>
                  </a:cubicBezTo>
                  <a:cubicBezTo>
                    <a:pt x="2203" y="6353"/>
                    <a:pt x="1504" y="7624"/>
                    <a:pt x="1095" y="9263"/>
                  </a:cubicBezTo>
                  <a:cubicBezTo>
                    <a:pt x="1" y="13642"/>
                    <a:pt x="1277" y="21266"/>
                    <a:pt x="2402" y="25322"/>
                  </a:cubicBezTo>
                  <a:cubicBezTo>
                    <a:pt x="2804" y="26773"/>
                    <a:pt x="3273" y="28106"/>
                    <a:pt x="3793" y="29288"/>
                  </a:cubicBezTo>
                  <a:cubicBezTo>
                    <a:pt x="4388" y="30634"/>
                    <a:pt x="4691" y="32076"/>
                    <a:pt x="4694" y="33573"/>
                  </a:cubicBezTo>
                  <a:cubicBezTo>
                    <a:pt x="4694" y="33979"/>
                    <a:pt x="4745" y="34416"/>
                    <a:pt x="4845" y="34908"/>
                  </a:cubicBezTo>
                  <a:lnTo>
                    <a:pt x="7849" y="49446"/>
                  </a:lnTo>
                  <a:cubicBezTo>
                    <a:pt x="8529" y="52735"/>
                    <a:pt x="11276" y="55124"/>
                    <a:pt x="14530" y="55254"/>
                  </a:cubicBezTo>
                  <a:cubicBezTo>
                    <a:pt x="14637" y="55258"/>
                    <a:pt x="14744" y="55261"/>
                    <a:pt x="14850" y="55261"/>
                  </a:cubicBezTo>
                  <a:cubicBezTo>
                    <a:pt x="15562" y="55261"/>
                    <a:pt x="16270" y="55164"/>
                    <a:pt x="16955" y="54973"/>
                  </a:cubicBezTo>
                  <a:lnTo>
                    <a:pt x="26268" y="52391"/>
                  </a:lnTo>
                  <a:cubicBezTo>
                    <a:pt x="27057" y="52171"/>
                    <a:pt x="27807" y="51832"/>
                    <a:pt x="28491" y="51381"/>
                  </a:cubicBezTo>
                  <a:cubicBezTo>
                    <a:pt x="31213" y="49593"/>
                    <a:pt x="32338" y="46130"/>
                    <a:pt x="31226" y="42961"/>
                  </a:cubicBezTo>
                  <a:lnTo>
                    <a:pt x="26312" y="28956"/>
                  </a:lnTo>
                  <a:cubicBezTo>
                    <a:pt x="26144" y="28481"/>
                    <a:pt x="25962" y="28080"/>
                    <a:pt x="25754" y="27731"/>
                  </a:cubicBezTo>
                  <a:cubicBezTo>
                    <a:pt x="24986" y="26446"/>
                    <a:pt x="24502" y="25051"/>
                    <a:pt x="24316" y="23587"/>
                  </a:cubicBezTo>
                  <a:cubicBezTo>
                    <a:pt x="24154" y="22307"/>
                    <a:pt x="23869" y="20925"/>
                    <a:pt x="23468" y="19479"/>
                  </a:cubicBezTo>
                  <a:cubicBezTo>
                    <a:pt x="22343" y="15423"/>
                    <a:pt x="19509" y="8230"/>
                    <a:pt x="16316" y="5041"/>
                  </a:cubicBezTo>
                  <a:cubicBezTo>
                    <a:pt x="15106" y="3832"/>
                    <a:pt x="13821" y="3117"/>
                    <a:pt x="12688" y="2486"/>
                  </a:cubicBezTo>
                  <a:cubicBezTo>
                    <a:pt x="11397" y="1767"/>
                    <a:pt x="10282" y="1146"/>
                    <a:pt x="96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6"/>
            <p:cNvSpPr/>
            <p:nvPr/>
          </p:nvSpPr>
          <p:spPr>
            <a:xfrm>
              <a:off x="3472375" y="3988450"/>
              <a:ext cx="220650" cy="156450"/>
            </a:xfrm>
            <a:custGeom>
              <a:avLst/>
              <a:gdLst/>
              <a:ahLst/>
              <a:cxnLst/>
              <a:rect l="l" t="t" r="r" b="b"/>
              <a:pathLst>
                <a:path w="8826" h="6258" extrusionOk="0">
                  <a:moveTo>
                    <a:pt x="6936" y="769"/>
                  </a:moveTo>
                  <a:cubicBezTo>
                    <a:pt x="7072" y="769"/>
                    <a:pt x="7210" y="890"/>
                    <a:pt x="7257" y="1060"/>
                  </a:cubicBezTo>
                  <a:lnTo>
                    <a:pt x="7916" y="3439"/>
                  </a:lnTo>
                  <a:cubicBezTo>
                    <a:pt x="7971" y="3634"/>
                    <a:pt x="7889" y="3834"/>
                    <a:pt x="7738" y="3876"/>
                  </a:cubicBezTo>
                  <a:lnTo>
                    <a:pt x="1950" y="5481"/>
                  </a:lnTo>
                  <a:cubicBezTo>
                    <a:pt x="1931" y="5487"/>
                    <a:pt x="1911" y="5489"/>
                    <a:pt x="1892" y="5489"/>
                  </a:cubicBezTo>
                  <a:cubicBezTo>
                    <a:pt x="1756" y="5489"/>
                    <a:pt x="1618" y="5369"/>
                    <a:pt x="1571" y="5199"/>
                  </a:cubicBezTo>
                  <a:lnTo>
                    <a:pt x="911" y="2820"/>
                  </a:lnTo>
                  <a:cubicBezTo>
                    <a:pt x="857" y="2625"/>
                    <a:pt x="939" y="2424"/>
                    <a:pt x="1090" y="2383"/>
                  </a:cubicBezTo>
                  <a:lnTo>
                    <a:pt x="6877" y="777"/>
                  </a:lnTo>
                  <a:cubicBezTo>
                    <a:pt x="6897" y="772"/>
                    <a:pt x="6916" y="769"/>
                    <a:pt x="6936" y="769"/>
                  </a:cubicBezTo>
                  <a:close/>
                  <a:moveTo>
                    <a:pt x="6935" y="1"/>
                  </a:moveTo>
                  <a:cubicBezTo>
                    <a:pt x="6847" y="1"/>
                    <a:pt x="6759" y="13"/>
                    <a:pt x="6671" y="37"/>
                  </a:cubicBezTo>
                  <a:lnTo>
                    <a:pt x="885" y="1642"/>
                  </a:lnTo>
                  <a:cubicBezTo>
                    <a:pt x="322" y="1798"/>
                    <a:pt x="1" y="2418"/>
                    <a:pt x="170" y="3025"/>
                  </a:cubicBezTo>
                  <a:lnTo>
                    <a:pt x="830" y="5404"/>
                  </a:lnTo>
                  <a:cubicBezTo>
                    <a:pt x="972" y="5917"/>
                    <a:pt x="1417" y="6258"/>
                    <a:pt x="1891" y="6258"/>
                  </a:cubicBezTo>
                  <a:cubicBezTo>
                    <a:pt x="1978" y="6258"/>
                    <a:pt x="2067" y="6246"/>
                    <a:pt x="2155" y="6222"/>
                  </a:cubicBezTo>
                  <a:lnTo>
                    <a:pt x="7942" y="4617"/>
                  </a:lnTo>
                  <a:cubicBezTo>
                    <a:pt x="8504" y="4461"/>
                    <a:pt x="8826" y="3841"/>
                    <a:pt x="8657" y="3233"/>
                  </a:cubicBezTo>
                  <a:lnTo>
                    <a:pt x="7997" y="853"/>
                  </a:lnTo>
                  <a:cubicBezTo>
                    <a:pt x="7855" y="342"/>
                    <a:pt x="7409" y="1"/>
                    <a:pt x="69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6"/>
            <p:cNvSpPr/>
            <p:nvPr/>
          </p:nvSpPr>
          <p:spPr>
            <a:xfrm>
              <a:off x="3449225" y="4099775"/>
              <a:ext cx="429000" cy="318525"/>
            </a:xfrm>
            <a:custGeom>
              <a:avLst/>
              <a:gdLst/>
              <a:ahLst/>
              <a:cxnLst/>
              <a:rect l="l" t="t" r="r" b="b"/>
              <a:pathLst>
                <a:path w="17160" h="12741" extrusionOk="0">
                  <a:moveTo>
                    <a:pt x="8257" y="0"/>
                  </a:moveTo>
                  <a:lnTo>
                    <a:pt x="3417" y="1276"/>
                  </a:lnTo>
                  <a:cubicBezTo>
                    <a:pt x="3532" y="3879"/>
                    <a:pt x="1280" y="5655"/>
                    <a:pt x="401" y="9172"/>
                  </a:cubicBezTo>
                  <a:cubicBezTo>
                    <a:pt x="144" y="10201"/>
                    <a:pt x="23" y="11424"/>
                    <a:pt x="0" y="12740"/>
                  </a:cubicBezTo>
                  <a:lnTo>
                    <a:pt x="17160" y="7980"/>
                  </a:lnTo>
                  <a:cubicBezTo>
                    <a:pt x="16462" y="6863"/>
                    <a:pt x="15729" y="5877"/>
                    <a:pt x="14978" y="5128"/>
                  </a:cubicBezTo>
                  <a:cubicBezTo>
                    <a:pt x="12412" y="2567"/>
                    <a:pt x="9500" y="2289"/>
                    <a:pt x="8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6"/>
            <p:cNvSpPr/>
            <p:nvPr/>
          </p:nvSpPr>
          <p:spPr>
            <a:xfrm>
              <a:off x="3495700" y="4597700"/>
              <a:ext cx="724200" cy="869375"/>
            </a:xfrm>
            <a:custGeom>
              <a:avLst/>
              <a:gdLst/>
              <a:ahLst/>
              <a:cxnLst/>
              <a:rect l="l" t="t" r="r" b="b"/>
              <a:pathLst>
                <a:path w="28968" h="34775" extrusionOk="0">
                  <a:moveTo>
                    <a:pt x="20307" y="1"/>
                  </a:moveTo>
                  <a:lnTo>
                    <a:pt x="1" y="5634"/>
                  </a:lnTo>
                  <a:cubicBezTo>
                    <a:pt x="415" y="7043"/>
                    <a:pt x="845" y="8180"/>
                    <a:pt x="1220" y="9030"/>
                  </a:cubicBezTo>
                  <a:cubicBezTo>
                    <a:pt x="1838" y="10431"/>
                    <a:pt x="2149" y="11943"/>
                    <a:pt x="2153" y="13470"/>
                  </a:cubicBezTo>
                  <a:cubicBezTo>
                    <a:pt x="2154" y="13893"/>
                    <a:pt x="2212" y="14314"/>
                    <a:pt x="2297" y="14728"/>
                  </a:cubicBezTo>
                  <a:lnTo>
                    <a:pt x="5301" y="29266"/>
                  </a:lnTo>
                  <a:cubicBezTo>
                    <a:pt x="5929" y="32312"/>
                    <a:pt x="8512" y="34643"/>
                    <a:pt x="11621" y="34769"/>
                  </a:cubicBezTo>
                  <a:cubicBezTo>
                    <a:pt x="11721" y="34773"/>
                    <a:pt x="11821" y="34775"/>
                    <a:pt x="11921" y="34775"/>
                  </a:cubicBezTo>
                  <a:cubicBezTo>
                    <a:pt x="12599" y="34775"/>
                    <a:pt x="13274" y="34683"/>
                    <a:pt x="13929" y="34501"/>
                  </a:cubicBezTo>
                  <a:lnTo>
                    <a:pt x="23240" y="31918"/>
                  </a:lnTo>
                  <a:cubicBezTo>
                    <a:pt x="23991" y="31709"/>
                    <a:pt x="24704" y="31386"/>
                    <a:pt x="25355" y="30959"/>
                  </a:cubicBezTo>
                  <a:cubicBezTo>
                    <a:pt x="27955" y="29250"/>
                    <a:pt x="28967" y="25922"/>
                    <a:pt x="27938" y="22987"/>
                  </a:cubicBezTo>
                  <a:lnTo>
                    <a:pt x="23025" y="8981"/>
                  </a:lnTo>
                  <a:cubicBezTo>
                    <a:pt x="22884" y="8582"/>
                    <a:pt x="22716" y="8191"/>
                    <a:pt x="22499" y="7826"/>
                  </a:cubicBezTo>
                  <a:cubicBezTo>
                    <a:pt x="21715" y="6513"/>
                    <a:pt x="21204" y="5054"/>
                    <a:pt x="21011" y="3533"/>
                  </a:cubicBezTo>
                  <a:cubicBezTo>
                    <a:pt x="20894" y="2612"/>
                    <a:pt x="20676" y="1419"/>
                    <a:pt x="203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4" name="Google Shape;384;p46"/>
          <p:cNvSpPr/>
          <p:nvPr/>
        </p:nvSpPr>
        <p:spPr>
          <a:xfrm>
            <a:off x="5821753" y="1988413"/>
            <a:ext cx="162384" cy="194306"/>
          </a:xfrm>
          <a:custGeom>
            <a:avLst/>
            <a:gdLst/>
            <a:ahLst/>
            <a:cxnLst/>
            <a:rect l="l" t="t" r="r" b="b"/>
            <a:pathLst>
              <a:path w="37918" h="45372" extrusionOk="0">
                <a:moveTo>
                  <a:pt x="23159" y="1171"/>
                </a:moveTo>
                <a:cubicBezTo>
                  <a:pt x="23306" y="1171"/>
                  <a:pt x="23419" y="1210"/>
                  <a:pt x="23474" y="1309"/>
                </a:cubicBezTo>
                <a:cubicBezTo>
                  <a:pt x="23728" y="1765"/>
                  <a:pt x="23967" y="3834"/>
                  <a:pt x="24119" y="4643"/>
                </a:cubicBezTo>
                <a:cubicBezTo>
                  <a:pt x="24272" y="5453"/>
                  <a:pt x="24964" y="7267"/>
                  <a:pt x="25086" y="7980"/>
                </a:cubicBezTo>
                <a:cubicBezTo>
                  <a:pt x="25120" y="8181"/>
                  <a:pt x="25157" y="8440"/>
                  <a:pt x="25191" y="8709"/>
                </a:cubicBezTo>
                <a:cubicBezTo>
                  <a:pt x="25299" y="9537"/>
                  <a:pt x="24800" y="10324"/>
                  <a:pt x="24005" y="10581"/>
                </a:cubicBezTo>
                <a:cubicBezTo>
                  <a:pt x="23828" y="10638"/>
                  <a:pt x="23648" y="10666"/>
                  <a:pt x="23472" y="10666"/>
                </a:cubicBezTo>
                <a:cubicBezTo>
                  <a:pt x="22641" y="10666"/>
                  <a:pt x="21890" y="10059"/>
                  <a:pt x="21762" y="9183"/>
                </a:cubicBezTo>
                <a:cubicBezTo>
                  <a:pt x="21476" y="7220"/>
                  <a:pt x="21050" y="4444"/>
                  <a:pt x="20833" y="3770"/>
                </a:cubicBezTo>
                <a:cubicBezTo>
                  <a:pt x="20489" y="2701"/>
                  <a:pt x="20787" y="1961"/>
                  <a:pt x="21273" y="1804"/>
                </a:cubicBezTo>
                <a:cubicBezTo>
                  <a:pt x="21653" y="1682"/>
                  <a:pt x="22630" y="1171"/>
                  <a:pt x="23159" y="1171"/>
                </a:cubicBezTo>
                <a:close/>
                <a:moveTo>
                  <a:pt x="3543" y="8454"/>
                </a:moveTo>
                <a:cubicBezTo>
                  <a:pt x="3761" y="8454"/>
                  <a:pt x="3973" y="8496"/>
                  <a:pt x="4149" y="8607"/>
                </a:cubicBezTo>
                <a:cubicBezTo>
                  <a:pt x="4824" y="9034"/>
                  <a:pt x="5755" y="9592"/>
                  <a:pt x="5842" y="10530"/>
                </a:cubicBezTo>
                <a:lnTo>
                  <a:pt x="5842" y="10531"/>
                </a:lnTo>
                <a:cubicBezTo>
                  <a:pt x="5929" y="11468"/>
                  <a:pt x="6324" y="14024"/>
                  <a:pt x="6320" y="14346"/>
                </a:cubicBezTo>
                <a:cubicBezTo>
                  <a:pt x="6319" y="14485"/>
                  <a:pt x="6278" y="14877"/>
                  <a:pt x="6233" y="15278"/>
                </a:cubicBezTo>
                <a:cubicBezTo>
                  <a:pt x="6159" y="15931"/>
                  <a:pt x="5721" y="16486"/>
                  <a:pt x="5102" y="16710"/>
                </a:cubicBezTo>
                <a:lnTo>
                  <a:pt x="4974" y="16756"/>
                </a:lnTo>
                <a:cubicBezTo>
                  <a:pt x="4779" y="16827"/>
                  <a:pt x="4579" y="16860"/>
                  <a:pt x="4382" y="16860"/>
                </a:cubicBezTo>
                <a:cubicBezTo>
                  <a:pt x="3697" y="16860"/>
                  <a:pt x="3051" y="16451"/>
                  <a:pt x="2780" y="15779"/>
                </a:cubicBezTo>
                <a:cubicBezTo>
                  <a:pt x="2010" y="13864"/>
                  <a:pt x="831" y="10762"/>
                  <a:pt x="969" y="10062"/>
                </a:cubicBezTo>
                <a:cubicBezTo>
                  <a:pt x="1173" y="9029"/>
                  <a:pt x="2275" y="8783"/>
                  <a:pt x="2275" y="8783"/>
                </a:cubicBezTo>
                <a:cubicBezTo>
                  <a:pt x="2275" y="8783"/>
                  <a:pt x="2929" y="8454"/>
                  <a:pt x="3543" y="8454"/>
                </a:cubicBezTo>
                <a:close/>
                <a:moveTo>
                  <a:pt x="23859" y="1"/>
                </a:moveTo>
                <a:cubicBezTo>
                  <a:pt x="22911" y="1"/>
                  <a:pt x="21921" y="581"/>
                  <a:pt x="21921" y="581"/>
                </a:cubicBezTo>
                <a:lnTo>
                  <a:pt x="20093" y="1451"/>
                </a:lnTo>
                <a:cubicBezTo>
                  <a:pt x="19525" y="1720"/>
                  <a:pt x="19213" y="2342"/>
                  <a:pt x="19339" y="2957"/>
                </a:cubicBezTo>
                <a:cubicBezTo>
                  <a:pt x="19695" y="4708"/>
                  <a:pt x="20372" y="8150"/>
                  <a:pt x="20409" y="9244"/>
                </a:cubicBezTo>
                <a:cubicBezTo>
                  <a:pt x="20458" y="10734"/>
                  <a:pt x="20312" y="12287"/>
                  <a:pt x="19659" y="12929"/>
                </a:cubicBezTo>
                <a:cubicBezTo>
                  <a:pt x="19004" y="13570"/>
                  <a:pt x="15699" y="14599"/>
                  <a:pt x="14661" y="14718"/>
                </a:cubicBezTo>
                <a:cubicBezTo>
                  <a:pt x="13747" y="14823"/>
                  <a:pt x="12470" y="15406"/>
                  <a:pt x="11694" y="15406"/>
                </a:cubicBezTo>
                <a:cubicBezTo>
                  <a:pt x="11589" y="15406"/>
                  <a:pt x="11493" y="15395"/>
                  <a:pt x="11408" y="15371"/>
                </a:cubicBezTo>
                <a:cubicBezTo>
                  <a:pt x="10697" y="15170"/>
                  <a:pt x="8057" y="13653"/>
                  <a:pt x="7875" y="12420"/>
                </a:cubicBezTo>
                <a:cubicBezTo>
                  <a:pt x="7734" y="11462"/>
                  <a:pt x="7288" y="9560"/>
                  <a:pt x="7098" y="8762"/>
                </a:cubicBezTo>
                <a:cubicBezTo>
                  <a:pt x="7040" y="8522"/>
                  <a:pt x="6924" y="8301"/>
                  <a:pt x="6759" y="8116"/>
                </a:cubicBezTo>
                <a:lnTo>
                  <a:pt x="6260" y="7558"/>
                </a:lnTo>
                <a:cubicBezTo>
                  <a:pt x="5974" y="7238"/>
                  <a:pt x="5569" y="7062"/>
                  <a:pt x="5151" y="7062"/>
                </a:cubicBezTo>
                <a:cubicBezTo>
                  <a:pt x="5033" y="7062"/>
                  <a:pt x="4914" y="7077"/>
                  <a:pt x="4797" y="7105"/>
                </a:cubicBezTo>
                <a:lnTo>
                  <a:pt x="1161" y="7996"/>
                </a:lnTo>
                <a:cubicBezTo>
                  <a:pt x="520" y="8153"/>
                  <a:pt x="58" y="8713"/>
                  <a:pt x="28" y="9372"/>
                </a:cubicBezTo>
                <a:lnTo>
                  <a:pt x="6" y="9833"/>
                </a:lnTo>
                <a:cubicBezTo>
                  <a:pt x="1" y="9956"/>
                  <a:pt x="9" y="10078"/>
                  <a:pt x="34" y="10198"/>
                </a:cubicBezTo>
                <a:cubicBezTo>
                  <a:pt x="174" y="10897"/>
                  <a:pt x="754" y="13489"/>
                  <a:pt x="2258" y="17027"/>
                </a:cubicBezTo>
                <a:cubicBezTo>
                  <a:pt x="2258" y="17027"/>
                  <a:pt x="2853" y="22215"/>
                  <a:pt x="3990" y="25076"/>
                </a:cubicBezTo>
                <a:cubicBezTo>
                  <a:pt x="5127" y="27938"/>
                  <a:pt x="8441" y="38225"/>
                  <a:pt x="8441" y="38225"/>
                </a:cubicBezTo>
                <a:lnTo>
                  <a:pt x="10526" y="43363"/>
                </a:lnTo>
                <a:cubicBezTo>
                  <a:pt x="10526" y="43363"/>
                  <a:pt x="11299" y="45372"/>
                  <a:pt x="14614" y="45372"/>
                </a:cubicBezTo>
                <a:cubicBezTo>
                  <a:pt x="15641" y="45372"/>
                  <a:pt x="16912" y="45179"/>
                  <a:pt x="18479" y="44674"/>
                </a:cubicBezTo>
                <a:cubicBezTo>
                  <a:pt x="25106" y="42539"/>
                  <a:pt x="36031" y="38376"/>
                  <a:pt x="36031" y="38376"/>
                </a:cubicBezTo>
                <a:cubicBezTo>
                  <a:pt x="36031" y="38376"/>
                  <a:pt x="37917" y="37552"/>
                  <a:pt x="36033" y="31704"/>
                </a:cubicBezTo>
                <a:cubicBezTo>
                  <a:pt x="34149" y="25855"/>
                  <a:pt x="31005" y="18096"/>
                  <a:pt x="29813" y="14392"/>
                </a:cubicBezTo>
                <a:cubicBezTo>
                  <a:pt x="28620" y="10688"/>
                  <a:pt x="25894" y="4896"/>
                  <a:pt x="25536" y="1783"/>
                </a:cubicBezTo>
                <a:cubicBezTo>
                  <a:pt x="25376" y="386"/>
                  <a:pt x="24631" y="1"/>
                  <a:pt x="2385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367;p46">
            <a:extLst>
              <a:ext uri="{FF2B5EF4-FFF2-40B4-BE49-F238E27FC236}">
                <a16:creationId xmlns:a16="http://schemas.microsoft.com/office/drawing/2014/main" xmlns="" id="{44B48C35-0555-4345-8B2A-766E9D165582}"/>
              </a:ext>
            </a:extLst>
          </p:cNvPr>
          <p:cNvSpPr/>
          <p:nvPr/>
        </p:nvSpPr>
        <p:spPr>
          <a:xfrm flipH="1">
            <a:off x="3589433" y="1072379"/>
            <a:ext cx="402804" cy="395147"/>
          </a:xfrm>
          <a:prstGeom prst="ellipse">
            <a:avLst/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5" name="Google Shape;368;p46">
            <a:extLst>
              <a:ext uri="{FF2B5EF4-FFF2-40B4-BE49-F238E27FC236}">
                <a16:creationId xmlns:a16="http://schemas.microsoft.com/office/drawing/2014/main" xmlns="" id="{983E8F19-D620-4AD5-BE7D-D932B5E5E07D}"/>
              </a:ext>
            </a:extLst>
          </p:cNvPr>
          <p:cNvCxnSpPr>
            <a:cxnSpLocks/>
            <a:stCxn id="104" idx="4"/>
          </p:cNvCxnSpPr>
          <p:nvPr/>
        </p:nvCxnSpPr>
        <p:spPr>
          <a:xfrm rot="5400000">
            <a:off x="3307664" y="1770709"/>
            <a:ext cx="786354" cy="179988"/>
          </a:xfrm>
          <a:prstGeom prst="bentConnector3">
            <a:avLst>
              <a:gd name="adj1" fmla="val 99229"/>
            </a:avLst>
          </a:prstGeom>
          <a:noFill/>
          <a:ln w="19050" cap="flat" cmpd="sng">
            <a:solidFill>
              <a:srgbClr val="5BB8B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4905780-B234-4466-A801-4BC20D17F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638" y="3385911"/>
            <a:ext cx="200802" cy="2008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BE50D01F-33A8-4386-B822-430BCAEF755D}"/>
              </a:ext>
            </a:extLst>
          </p:cNvPr>
          <p:cNvSpPr/>
          <p:nvPr/>
        </p:nvSpPr>
        <p:spPr>
          <a:xfrm>
            <a:off x="0" y="-422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Google Shape;389;p47"/>
          <p:cNvSpPr txBox="1">
            <a:spLocks noGrp="1"/>
          </p:cNvSpPr>
          <p:nvPr>
            <p:ph type="title"/>
          </p:nvPr>
        </p:nvSpPr>
        <p:spPr>
          <a:xfrm rot="-5400000">
            <a:off x="-1617675" y="2285400"/>
            <a:ext cx="434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endParaRPr/>
          </a:p>
        </p:txBody>
      </p:sp>
      <p:sp>
        <p:nvSpPr>
          <p:cNvPr id="390" name="Google Shape;390;p47"/>
          <p:cNvSpPr/>
          <p:nvPr/>
        </p:nvSpPr>
        <p:spPr>
          <a:xfrm>
            <a:off x="5838622" y="1126016"/>
            <a:ext cx="144784" cy="72489"/>
          </a:xfrm>
          <a:custGeom>
            <a:avLst/>
            <a:gdLst/>
            <a:ahLst/>
            <a:cxnLst/>
            <a:rect l="l" t="t" r="r" b="b"/>
            <a:pathLst>
              <a:path w="8958" h="4485" extrusionOk="0">
                <a:moveTo>
                  <a:pt x="8593" y="1"/>
                </a:moveTo>
                <a:lnTo>
                  <a:pt x="0" y="3618"/>
                </a:lnTo>
                <a:lnTo>
                  <a:pt x="364" y="4484"/>
                </a:lnTo>
                <a:lnTo>
                  <a:pt x="8957" y="868"/>
                </a:lnTo>
                <a:lnTo>
                  <a:pt x="8593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47"/>
          <p:cNvSpPr/>
          <p:nvPr/>
        </p:nvSpPr>
        <p:spPr>
          <a:xfrm>
            <a:off x="5841305" y="1131236"/>
            <a:ext cx="145333" cy="72650"/>
          </a:xfrm>
          <a:custGeom>
            <a:avLst/>
            <a:gdLst/>
            <a:ahLst/>
            <a:cxnLst/>
            <a:rect l="l" t="t" r="r" b="b"/>
            <a:pathLst>
              <a:path w="8992" h="4495" extrusionOk="0">
                <a:moveTo>
                  <a:pt x="366" y="1"/>
                </a:moveTo>
                <a:lnTo>
                  <a:pt x="0" y="868"/>
                </a:lnTo>
                <a:lnTo>
                  <a:pt x="8627" y="4494"/>
                </a:lnTo>
                <a:lnTo>
                  <a:pt x="8992" y="3627"/>
                </a:lnTo>
                <a:lnTo>
                  <a:pt x="36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47"/>
          <p:cNvSpPr/>
          <p:nvPr/>
        </p:nvSpPr>
        <p:spPr>
          <a:xfrm>
            <a:off x="5843552" y="1034261"/>
            <a:ext cx="135135" cy="68303"/>
          </a:xfrm>
          <a:custGeom>
            <a:avLst/>
            <a:gdLst/>
            <a:ahLst/>
            <a:cxnLst/>
            <a:rect l="l" t="t" r="r" b="b"/>
            <a:pathLst>
              <a:path w="8361" h="4226" extrusionOk="0">
                <a:moveTo>
                  <a:pt x="7997" y="1"/>
                </a:moveTo>
                <a:lnTo>
                  <a:pt x="0" y="3359"/>
                </a:lnTo>
                <a:lnTo>
                  <a:pt x="366" y="4226"/>
                </a:lnTo>
                <a:lnTo>
                  <a:pt x="8361" y="868"/>
                </a:lnTo>
                <a:lnTo>
                  <a:pt x="799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47"/>
          <p:cNvSpPr/>
          <p:nvPr/>
        </p:nvSpPr>
        <p:spPr>
          <a:xfrm>
            <a:off x="5845976" y="1039401"/>
            <a:ext cx="135700" cy="68594"/>
          </a:xfrm>
          <a:custGeom>
            <a:avLst/>
            <a:gdLst/>
            <a:ahLst/>
            <a:cxnLst/>
            <a:rect l="l" t="t" r="r" b="b"/>
            <a:pathLst>
              <a:path w="8396" h="4244" extrusionOk="0">
                <a:moveTo>
                  <a:pt x="366" y="1"/>
                </a:moveTo>
                <a:lnTo>
                  <a:pt x="1" y="867"/>
                </a:lnTo>
                <a:lnTo>
                  <a:pt x="8030" y="4244"/>
                </a:lnTo>
                <a:lnTo>
                  <a:pt x="8395" y="3377"/>
                </a:lnTo>
                <a:lnTo>
                  <a:pt x="36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47"/>
          <p:cNvSpPr/>
          <p:nvPr/>
        </p:nvSpPr>
        <p:spPr>
          <a:xfrm>
            <a:off x="5836085" y="990736"/>
            <a:ext cx="152833" cy="31856"/>
          </a:xfrm>
          <a:custGeom>
            <a:avLst/>
            <a:gdLst/>
            <a:ahLst/>
            <a:cxnLst/>
            <a:rect l="l" t="t" r="r" b="b"/>
            <a:pathLst>
              <a:path w="9456" h="1971" extrusionOk="0">
                <a:moveTo>
                  <a:pt x="0" y="1"/>
                </a:moveTo>
                <a:lnTo>
                  <a:pt x="0" y="1970"/>
                </a:lnTo>
                <a:lnTo>
                  <a:pt x="9456" y="1970"/>
                </a:lnTo>
                <a:lnTo>
                  <a:pt x="945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47"/>
          <p:cNvSpPr/>
          <p:nvPr/>
        </p:nvSpPr>
        <p:spPr>
          <a:xfrm>
            <a:off x="5854704" y="958896"/>
            <a:ext cx="115578" cy="31856"/>
          </a:xfrm>
          <a:custGeom>
            <a:avLst/>
            <a:gdLst/>
            <a:ahLst/>
            <a:cxnLst/>
            <a:rect l="l" t="t" r="r" b="b"/>
            <a:pathLst>
              <a:path w="7151" h="1971" extrusionOk="0">
                <a:moveTo>
                  <a:pt x="0" y="1"/>
                </a:moveTo>
                <a:lnTo>
                  <a:pt x="0" y="1971"/>
                </a:lnTo>
                <a:lnTo>
                  <a:pt x="7151" y="1971"/>
                </a:lnTo>
                <a:lnTo>
                  <a:pt x="715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47"/>
          <p:cNvSpPr/>
          <p:nvPr/>
        </p:nvSpPr>
        <p:spPr>
          <a:xfrm>
            <a:off x="5848562" y="969821"/>
            <a:ext cx="127845" cy="9988"/>
          </a:xfrm>
          <a:custGeom>
            <a:avLst/>
            <a:gdLst/>
            <a:ahLst/>
            <a:cxnLst/>
            <a:rect l="l" t="t" r="r" b="b"/>
            <a:pathLst>
              <a:path w="7910" h="618" extrusionOk="0">
                <a:moveTo>
                  <a:pt x="1" y="1"/>
                </a:moveTo>
                <a:lnTo>
                  <a:pt x="1" y="618"/>
                </a:lnTo>
                <a:lnTo>
                  <a:pt x="7910" y="618"/>
                </a:lnTo>
                <a:lnTo>
                  <a:pt x="791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47"/>
          <p:cNvSpPr/>
          <p:nvPr/>
        </p:nvSpPr>
        <p:spPr>
          <a:xfrm>
            <a:off x="5892104" y="898416"/>
            <a:ext cx="40794" cy="60496"/>
          </a:xfrm>
          <a:custGeom>
            <a:avLst/>
            <a:gdLst/>
            <a:ahLst/>
            <a:cxnLst/>
            <a:rect l="l" t="t" r="r" b="b"/>
            <a:pathLst>
              <a:path w="2524" h="3743" extrusionOk="0">
                <a:moveTo>
                  <a:pt x="580" y="0"/>
                </a:moveTo>
                <a:lnTo>
                  <a:pt x="0" y="3743"/>
                </a:lnTo>
                <a:lnTo>
                  <a:pt x="2524" y="3743"/>
                </a:lnTo>
                <a:lnTo>
                  <a:pt x="194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47"/>
          <p:cNvSpPr/>
          <p:nvPr/>
        </p:nvSpPr>
        <p:spPr>
          <a:xfrm>
            <a:off x="4620261" y="1126016"/>
            <a:ext cx="144800" cy="72489"/>
          </a:xfrm>
          <a:custGeom>
            <a:avLst/>
            <a:gdLst/>
            <a:ahLst/>
            <a:cxnLst/>
            <a:rect l="l" t="t" r="r" b="b"/>
            <a:pathLst>
              <a:path w="8959" h="4485" extrusionOk="0">
                <a:moveTo>
                  <a:pt x="8593" y="1"/>
                </a:moveTo>
                <a:lnTo>
                  <a:pt x="0" y="3618"/>
                </a:lnTo>
                <a:lnTo>
                  <a:pt x="366" y="4484"/>
                </a:lnTo>
                <a:lnTo>
                  <a:pt x="8959" y="868"/>
                </a:lnTo>
                <a:lnTo>
                  <a:pt x="8593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p47"/>
          <p:cNvSpPr/>
          <p:nvPr/>
        </p:nvSpPr>
        <p:spPr>
          <a:xfrm>
            <a:off x="4622992" y="1131253"/>
            <a:ext cx="145317" cy="72650"/>
          </a:xfrm>
          <a:custGeom>
            <a:avLst/>
            <a:gdLst/>
            <a:ahLst/>
            <a:cxnLst/>
            <a:rect l="l" t="t" r="r" b="b"/>
            <a:pathLst>
              <a:path w="8991" h="4495" extrusionOk="0">
                <a:moveTo>
                  <a:pt x="365" y="1"/>
                </a:moveTo>
                <a:lnTo>
                  <a:pt x="1" y="867"/>
                </a:lnTo>
                <a:lnTo>
                  <a:pt x="8626" y="4494"/>
                </a:lnTo>
                <a:lnTo>
                  <a:pt x="8991" y="3627"/>
                </a:lnTo>
                <a:lnTo>
                  <a:pt x="36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7"/>
          <p:cNvSpPr/>
          <p:nvPr/>
        </p:nvSpPr>
        <p:spPr>
          <a:xfrm>
            <a:off x="4625206" y="1034261"/>
            <a:ext cx="135118" cy="68303"/>
          </a:xfrm>
          <a:custGeom>
            <a:avLst/>
            <a:gdLst/>
            <a:ahLst/>
            <a:cxnLst/>
            <a:rect l="l" t="t" r="r" b="b"/>
            <a:pathLst>
              <a:path w="8360" h="4226" extrusionOk="0">
                <a:moveTo>
                  <a:pt x="7997" y="1"/>
                </a:moveTo>
                <a:lnTo>
                  <a:pt x="1" y="3359"/>
                </a:lnTo>
                <a:lnTo>
                  <a:pt x="365" y="4226"/>
                </a:lnTo>
                <a:lnTo>
                  <a:pt x="8360" y="868"/>
                </a:lnTo>
                <a:lnTo>
                  <a:pt x="799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47"/>
          <p:cNvSpPr/>
          <p:nvPr/>
        </p:nvSpPr>
        <p:spPr>
          <a:xfrm>
            <a:off x="4627696" y="1039417"/>
            <a:ext cx="135668" cy="68610"/>
          </a:xfrm>
          <a:custGeom>
            <a:avLst/>
            <a:gdLst/>
            <a:ahLst/>
            <a:cxnLst/>
            <a:rect l="l" t="t" r="r" b="b"/>
            <a:pathLst>
              <a:path w="8394" h="4245" extrusionOk="0">
                <a:moveTo>
                  <a:pt x="365" y="1"/>
                </a:moveTo>
                <a:lnTo>
                  <a:pt x="0" y="868"/>
                </a:lnTo>
                <a:lnTo>
                  <a:pt x="8028" y="4245"/>
                </a:lnTo>
                <a:lnTo>
                  <a:pt x="8393" y="3377"/>
                </a:lnTo>
                <a:lnTo>
                  <a:pt x="36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47"/>
          <p:cNvSpPr/>
          <p:nvPr/>
        </p:nvSpPr>
        <p:spPr>
          <a:xfrm>
            <a:off x="4617723" y="990736"/>
            <a:ext cx="152833" cy="31856"/>
          </a:xfrm>
          <a:custGeom>
            <a:avLst/>
            <a:gdLst/>
            <a:ahLst/>
            <a:cxnLst/>
            <a:rect l="l" t="t" r="r" b="b"/>
            <a:pathLst>
              <a:path w="9456" h="1971" extrusionOk="0">
                <a:moveTo>
                  <a:pt x="0" y="1"/>
                </a:moveTo>
                <a:lnTo>
                  <a:pt x="0" y="1970"/>
                </a:lnTo>
                <a:lnTo>
                  <a:pt x="9456" y="1970"/>
                </a:lnTo>
                <a:lnTo>
                  <a:pt x="945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47"/>
          <p:cNvSpPr/>
          <p:nvPr/>
        </p:nvSpPr>
        <p:spPr>
          <a:xfrm>
            <a:off x="4636342" y="958896"/>
            <a:ext cx="115594" cy="31856"/>
          </a:xfrm>
          <a:custGeom>
            <a:avLst/>
            <a:gdLst/>
            <a:ahLst/>
            <a:cxnLst/>
            <a:rect l="l" t="t" r="r" b="b"/>
            <a:pathLst>
              <a:path w="7152" h="1971" extrusionOk="0">
                <a:moveTo>
                  <a:pt x="0" y="1"/>
                </a:moveTo>
                <a:lnTo>
                  <a:pt x="0" y="1971"/>
                </a:lnTo>
                <a:lnTo>
                  <a:pt x="7152" y="1971"/>
                </a:lnTo>
                <a:lnTo>
                  <a:pt x="715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7"/>
          <p:cNvSpPr/>
          <p:nvPr/>
        </p:nvSpPr>
        <p:spPr>
          <a:xfrm>
            <a:off x="4632027" y="969821"/>
            <a:ext cx="124225" cy="9988"/>
          </a:xfrm>
          <a:custGeom>
            <a:avLst/>
            <a:gdLst/>
            <a:ahLst/>
            <a:cxnLst/>
            <a:rect l="l" t="t" r="r" b="b"/>
            <a:pathLst>
              <a:path w="7686" h="618" extrusionOk="0">
                <a:moveTo>
                  <a:pt x="1" y="1"/>
                </a:moveTo>
                <a:lnTo>
                  <a:pt x="1" y="618"/>
                </a:lnTo>
                <a:lnTo>
                  <a:pt x="7685" y="618"/>
                </a:lnTo>
                <a:lnTo>
                  <a:pt x="768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7"/>
          <p:cNvSpPr/>
          <p:nvPr/>
        </p:nvSpPr>
        <p:spPr>
          <a:xfrm>
            <a:off x="4673742" y="898416"/>
            <a:ext cx="40794" cy="60496"/>
          </a:xfrm>
          <a:custGeom>
            <a:avLst/>
            <a:gdLst/>
            <a:ahLst/>
            <a:cxnLst/>
            <a:rect l="l" t="t" r="r" b="b"/>
            <a:pathLst>
              <a:path w="2524" h="3743" extrusionOk="0">
                <a:moveTo>
                  <a:pt x="580" y="0"/>
                </a:moveTo>
                <a:lnTo>
                  <a:pt x="0" y="3743"/>
                </a:lnTo>
                <a:lnTo>
                  <a:pt x="2524" y="3743"/>
                </a:lnTo>
                <a:lnTo>
                  <a:pt x="194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6" name="Google Shape;406;p47"/>
          <p:cNvCxnSpPr>
            <a:cxnSpLocks/>
          </p:cNvCxnSpPr>
          <p:nvPr/>
        </p:nvCxnSpPr>
        <p:spPr>
          <a:xfrm rot="10800000" flipV="1">
            <a:off x="5152575" y="2734050"/>
            <a:ext cx="0" cy="16437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7" name="Google Shape;407;p47"/>
          <p:cNvCxnSpPr/>
          <p:nvPr/>
        </p:nvCxnSpPr>
        <p:spPr>
          <a:xfrm>
            <a:off x="2492000" y="2057400"/>
            <a:ext cx="53211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08" name="Google Shape;408;p47" hidden="1"/>
          <p:cNvGrpSpPr/>
          <p:nvPr/>
        </p:nvGrpSpPr>
        <p:grpSpPr>
          <a:xfrm>
            <a:off x="2492021" y="2471517"/>
            <a:ext cx="909748" cy="909748"/>
            <a:chOff x="5681300" y="2527788"/>
            <a:chExt cx="805800" cy="805800"/>
          </a:xfrm>
        </p:grpSpPr>
        <p:sp>
          <p:nvSpPr>
            <p:cNvPr id="409" name="Google Shape;409;p47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7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20306426"/>
                <a:gd name="adj2" fmla="val 1620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1" name="Google Shape;411;p47" hidden="1"/>
          <p:cNvGrpSpPr/>
          <p:nvPr/>
        </p:nvGrpSpPr>
        <p:grpSpPr>
          <a:xfrm>
            <a:off x="6903346" y="2471517"/>
            <a:ext cx="909748" cy="909748"/>
            <a:chOff x="5681300" y="2527788"/>
            <a:chExt cx="805800" cy="805800"/>
          </a:xfrm>
        </p:grpSpPr>
        <p:sp>
          <p:nvSpPr>
            <p:cNvPr id="412" name="Google Shape;412;p47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7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8285850"/>
                <a:gd name="adj2" fmla="val 1620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4" name="Google Shape;414;p47" hidden="1"/>
          <p:cNvSpPr txBox="1">
            <a:spLocks noGrp="1"/>
          </p:cNvSpPr>
          <p:nvPr>
            <p:ph type="title"/>
          </p:nvPr>
        </p:nvSpPr>
        <p:spPr>
          <a:xfrm>
            <a:off x="2418300" y="3431847"/>
            <a:ext cx="10572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- 70%</a:t>
            </a:r>
            <a:endParaRPr sz="1800" dirty="0"/>
          </a:p>
        </p:txBody>
      </p:sp>
      <p:sp>
        <p:nvSpPr>
          <p:cNvPr id="415" name="Google Shape;415;p47" hidden="1"/>
          <p:cNvSpPr txBox="1">
            <a:spLocks noGrp="1"/>
          </p:cNvSpPr>
          <p:nvPr>
            <p:ph type="title"/>
          </p:nvPr>
        </p:nvSpPr>
        <p:spPr>
          <a:xfrm>
            <a:off x="6829625" y="3431847"/>
            <a:ext cx="10572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- 40%</a:t>
            </a:r>
            <a:endParaRPr sz="1800" dirty="0"/>
          </a:p>
        </p:txBody>
      </p:sp>
      <p:sp>
        <p:nvSpPr>
          <p:cNvPr id="416" name="Google Shape;416;p47" hidden="1"/>
          <p:cNvSpPr txBox="1">
            <a:spLocks noGrp="1"/>
          </p:cNvSpPr>
          <p:nvPr>
            <p:ph type="subTitle" idx="4294967295"/>
          </p:nvPr>
        </p:nvSpPr>
        <p:spPr>
          <a:xfrm>
            <a:off x="2032938" y="3823357"/>
            <a:ext cx="1827900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Venus has a beautiful name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417" name="Google Shape;417;p47" hidden="1"/>
          <p:cNvSpPr txBox="1">
            <a:spLocks noGrp="1"/>
          </p:cNvSpPr>
          <p:nvPr>
            <p:ph type="subTitle" idx="4294967295"/>
          </p:nvPr>
        </p:nvSpPr>
        <p:spPr>
          <a:xfrm>
            <a:off x="6444263" y="3823357"/>
            <a:ext cx="1827900" cy="6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Mars is actually a cold place</a:t>
            </a:r>
            <a:endParaRPr dirty="0">
              <a:solidFill>
                <a:schemeClr val="lt1"/>
              </a:solidFill>
            </a:endParaRPr>
          </a:p>
        </p:txBody>
      </p:sp>
      <p:grpSp>
        <p:nvGrpSpPr>
          <p:cNvPr id="418" name="Google Shape;418;p47"/>
          <p:cNvGrpSpPr/>
          <p:nvPr/>
        </p:nvGrpSpPr>
        <p:grpSpPr>
          <a:xfrm>
            <a:off x="4050290" y="898416"/>
            <a:ext cx="2204533" cy="5397726"/>
            <a:chOff x="4050290" y="898416"/>
            <a:chExt cx="2204533" cy="5397726"/>
          </a:xfrm>
        </p:grpSpPr>
        <p:grpSp>
          <p:nvGrpSpPr>
            <p:cNvPr id="419" name="Google Shape;419;p47"/>
            <p:cNvGrpSpPr/>
            <p:nvPr/>
          </p:nvGrpSpPr>
          <p:grpSpPr>
            <a:xfrm>
              <a:off x="4050290" y="898416"/>
              <a:ext cx="2204533" cy="3386626"/>
              <a:chOff x="4050290" y="1355616"/>
              <a:chExt cx="2204533" cy="3386626"/>
            </a:xfrm>
          </p:grpSpPr>
          <p:sp>
            <p:nvSpPr>
              <p:cNvPr id="420" name="Google Shape;420;p47"/>
              <p:cNvSpPr/>
              <p:nvPr/>
            </p:nvSpPr>
            <p:spPr>
              <a:xfrm>
                <a:off x="4208925" y="2693062"/>
                <a:ext cx="289147" cy="2049179"/>
              </a:xfrm>
              <a:custGeom>
                <a:avLst/>
                <a:gdLst/>
                <a:ahLst/>
                <a:cxnLst/>
                <a:rect l="l" t="t" r="r" b="b"/>
                <a:pathLst>
                  <a:path w="17890" h="126786" extrusionOk="0">
                    <a:moveTo>
                      <a:pt x="13907" y="2334"/>
                    </a:moveTo>
                    <a:lnTo>
                      <a:pt x="8945" y="7296"/>
                    </a:lnTo>
                    <a:lnTo>
                      <a:pt x="3984" y="2334"/>
                    </a:lnTo>
                    <a:close/>
                    <a:moveTo>
                      <a:pt x="2335" y="3983"/>
                    </a:moveTo>
                    <a:lnTo>
                      <a:pt x="7295" y="8945"/>
                    </a:lnTo>
                    <a:lnTo>
                      <a:pt x="2335" y="13906"/>
                    </a:lnTo>
                    <a:lnTo>
                      <a:pt x="2335" y="3983"/>
                    </a:lnTo>
                    <a:close/>
                    <a:moveTo>
                      <a:pt x="15556" y="3983"/>
                    </a:moveTo>
                    <a:lnTo>
                      <a:pt x="15556" y="13906"/>
                    </a:lnTo>
                    <a:lnTo>
                      <a:pt x="10595" y="8944"/>
                    </a:lnTo>
                    <a:lnTo>
                      <a:pt x="15556" y="3983"/>
                    </a:lnTo>
                    <a:close/>
                    <a:moveTo>
                      <a:pt x="8945" y="10595"/>
                    </a:moveTo>
                    <a:lnTo>
                      <a:pt x="13907" y="15557"/>
                    </a:lnTo>
                    <a:lnTo>
                      <a:pt x="3984" y="15557"/>
                    </a:lnTo>
                    <a:lnTo>
                      <a:pt x="8945" y="10595"/>
                    </a:lnTo>
                    <a:close/>
                    <a:moveTo>
                      <a:pt x="13907" y="17890"/>
                    </a:moveTo>
                    <a:lnTo>
                      <a:pt x="8945" y="22851"/>
                    </a:lnTo>
                    <a:lnTo>
                      <a:pt x="3984" y="17890"/>
                    </a:lnTo>
                    <a:close/>
                    <a:moveTo>
                      <a:pt x="2333" y="19540"/>
                    </a:moveTo>
                    <a:lnTo>
                      <a:pt x="7295" y="24502"/>
                    </a:lnTo>
                    <a:lnTo>
                      <a:pt x="2333" y="29463"/>
                    </a:lnTo>
                    <a:lnTo>
                      <a:pt x="2333" y="19540"/>
                    </a:lnTo>
                    <a:close/>
                    <a:moveTo>
                      <a:pt x="15556" y="19540"/>
                    </a:moveTo>
                    <a:lnTo>
                      <a:pt x="15556" y="29463"/>
                    </a:lnTo>
                    <a:lnTo>
                      <a:pt x="10595" y="24501"/>
                    </a:lnTo>
                    <a:lnTo>
                      <a:pt x="15556" y="19540"/>
                    </a:lnTo>
                    <a:close/>
                    <a:moveTo>
                      <a:pt x="8945" y="26152"/>
                    </a:moveTo>
                    <a:lnTo>
                      <a:pt x="13907" y="31112"/>
                    </a:lnTo>
                    <a:lnTo>
                      <a:pt x="3984" y="31112"/>
                    </a:lnTo>
                    <a:lnTo>
                      <a:pt x="8945" y="26152"/>
                    </a:lnTo>
                    <a:close/>
                    <a:moveTo>
                      <a:pt x="13907" y="33445"/>
                    </a:moveTo>
                    <a:lnTo>
                      <a:pt x="8945" y="38407"/>
                    </a:lnTo>
                    <a:lnTo>
                      <a:pt x="3984" y="33445"/>
                    </a:lnTo>
                    <a:close/>
                    <a:moveTo>
                      <a:pt x="2333" y="35096"/>
                    </a:moveTo>
                    <a:lnTo>
                      <a:pt x="7295" y="40057"/>
                    </a:lnTo>
                    <a:lnTo>
                      <a:pt x="2333" y="45019"/>
                    </a:lnTo>
                    <a:lnTo>
                      <a:pt x="2333" y="35096"/>
                    </a:lnTo>
                    <a:close/>
                    <a:moveTo>
                      <a:pt x="15556" y="35096"/>
                    </a:moveTo>
                    <a:lnTo>
                      <a:pt x="15556" y="45019"/>
                    </a:lnTo>
                    <a:lnTo>
                      <a:pt x="10595" y="40057"/>
                    </a:lnTo>
                    <a:lnTo>
                      <a:pt x="15556" y="35096"/>
                    </a:lnTo>
                    <a:close/>
                    <a:moveTo>
                      <a:pt x="8945" y="41707"/>
                    </a:moveTo>
                    <a:lnTo>
                      <a:pt x="13906" y="46669"/>
                    </a:lnTo>
                    <a:lnTo>
                      <a:pt x="3983" y="46669"/>
                    </a:lnTo>
                    <a:lnTo>
                      <a:pt x="8945" y="41707"/>
                    </a:lnTo>
                    <a:close/>
                    <a:moveTo>
                      <a:pt x="13906" y="49002"/>
                    </a:moveTo>
                    <a:lnTo>
                      <a:pt x="8945" y="53964"/>
                    </a:lnTo>
                    <a:lnTo>
                      <a:pt x="3983" y="49002"/>
                    </a:lnTo>
                    <a:close/>
                    <a:moveTo>
                      <a:pt x="2333" y="50653"/>
                    </a:moveTo>
                    <a:lnTo>
                      <a:pt x="7294" y="55614"/>
                    </a:lnTo>
                    <a:lnTo>
                      <a:pt x="2333" y="60576"/>
                    </a:lnTo>
                    <a:lnTo>
                      <a:pt x="2333" y="50653"/>
                    </a:lnTo>
                    <a:close/>
                    <a:moveTo>
                      <a:pt x="15556" y="50653"/>
                    </a:moveTo>
                    <a:lnTo>
                      <a:pt x="15556" y="60576"/>
                    </a:lnTo>
                    <a:lnTo>
                      <a:pt x="10595" y="55614"/>
                    </a:lnTo>
                    <a:lnTo>
                      <a:pt x="15556" y="50653"/>
                    </a:lnTo>
                    <a:close/>
                    <a:moveTo>
                      <a:pt x="8944" y="57263"/>
                    </a:moveTo>
                    <a:lnTo>
                      <a:pt x="13906" y="62225"/>
                    </a:lnTo>
                    <a:lnTo>
                      <a:pt x="3983" y="62225"/>
                    </a:lnTo>
                    <a:lnTo>
                      <a:pt x="8944" y="57263"/>
                    </a:lnTo>
                    <a:close/>
                    <a:moveTo>
                      <a:pt x="13906" y="64558"/>
                    </a:moveTo>
                    <a:lnTo>
                      <a:pt x="8944" y="69520"/>
                    </a:lnTo>
                    <a:lnTo>
                      <a:pt x="3983" y="64558"/>
                    </a:lnTo>
                    <a:close/>
                    <a:moveTo>
                      <a:pt x="2332" y="66209"/>
                    </a:moveTo>
                    <a:lnTo>
                      <a:pt x="7294" y="71170"/>
                    </a:lnTo>
                    <a:lnTo>
                      <a:pt x="2332" y="76132"/>
                    </a:lnTo>
                    <a:lnTo>
                      <a:pt x="2332" y="66209"/>
                    </a:lnTo>
                    <a:close/>
                    <a:moveTo>
                      <a:pt x="15556" y="66209"/>
                    </a:moveTo>
                    <a:lnTo>
                      <a:pt x="15556" y="76132"/>
                    </a:lnTo>
                    <a:lnTo>
                      <a:pt x="10595" y="71170"/>
                    </a:lnTo>
                    <a:lnTo>
                      <a:pt x="15556" y="66209"/>
                    </a:lnTo>
                    <a:close/>
                    <a:moveTo>
                      <a:pt x="8944" y="72820"/>
                    </a:moveTo>
                    <a:lnTo>
                      <a:pt x="13905" y="77782"/>
                    </a:lnTo>
                    <a:lnTo>
                      <a:pt x="3982" y="77782"/>
                    </a:lnTo>
                    <a:lnTo>
                      <a:pt x="8944" y="72820"/>
                    </a:lnTo>
                    <a:close/>
                    <a:moveTo>
                      <a:pt x="13905" y="80115"/>
                    </a:moveTo>
                    <a:lnTo>
                      <a:pt x="8944" y="85077"/>
                    </a:lnTo>
                    <a:lnTo>
                      <a:pt x="3982" y="80115"/>
                    </a:lnTo>
                    <a:close/>
                    <a:moveTo>
                      <a:pt x="15556" y="81765"/>
                    </a:moveTo>
                    <a:lnTo>
                      <a:pt x="15556" y="91687"/>
                    </a:lnTo>
                    <a:lnTo>
                      <a:pt x="10595" y="86727"/>
                    </a:lnTo>
                    <a:lnTo>
                      <a:pt x="15556" y="81765"/>
                    </a:lnTo>
                    <a:close/>
                    <a:moveTo>
                      <a:pt x="2335" y="81767"/>
                    </a:moveTo>
                    <a:lnTo>
                      <a:pt x="7295" y="86728"/>
                    </a:lnTo>
                    <a:lnTo>
                      <a:pt x="2335" y="91690"/>
                    </a:lnTo>
                    <a:lnTo>
                      <a:pt x="2335" y="81767"/>
                    </a:lnTo>
                    <a:close/>
                    <a:moveTo>
                      <a:pt x="8945" y="88377"/>
                    </a:moveTo>
                    <a:lnTo>
                      <a:pt x="13907" y="93339"/>
                    </a:lnTo>
                    <a:lnTo>
                      <a:pt x="3984" y="93339"/>
                    </a:lnTo>
                    <a:lnTo>
                      <a:pt x="8945" y="88377"/>
                    </a:lnTo>
                    <a:close/>
                    <a:moveTo>
                      <a:pt x="13907" y="95672"/>
                    </a:moveTo>
                    <a:lnTo>
                      <a:pt x="8945" y="100634"/>
                    </a:lnTo>
                    <a:lnTo>
                      <a:pt x="3984" y="95672"/>
                    </a:lnTo>
                    <a:close/>
                    <a:moveTo>
                      <a:pt x="15556" y="97321"/>
                    </a:moveTo>
                    <a:lnTo>
                      <a:pt x="15556" y="107244"/>
                    </a:lnTo>
                    <a:lnTo>
                      <a:pt x="10595" y="102283"/>
                    </a:lnTo>
                    <a:lnTo>
                      <a:pt x="15556" y="97321"/>
                    </a:lnTo>
                    <a:close/>
                    <a:moveTo>
                      <a:pt x="2335" y="97322"/>
                    </a:moveTo>
                    <a:lnTo>
                      <a:pt x="7295" y="102283"/>
                    </a:lnTo>
                    <a:lnTo>
                      <a:pt x="2335" y="107245"/>
                    </a:lnTo>
                    <a:lnTo>
                      <a:pt x="2335" y="97322"/>
                    </a:lnTo>
                    <a:close/>
                    <a:moveTo>
                      <a:pt x="8945" y="103933"/>
                    </a:moveTo>
                    <a:lnTo>
                      <a:pt x="13907" y="108895"/>
                    </a:lnTo>
                    <a:lnTo>
                      <a:pt x="3984" y="108895"/>
                    </a:lnTo>
                    <a:lnTo>
                      <a:pt x="8945" y="103933"/>
                    </a:lnTo>
                    <a:close/>
                    <a:moveTo>
                      <a:pt x="13907" y="111228"/>
                    </a:moveTo>
                    <a:lnTo>
                      <a:pt x="8945" y="116190"/>
                    </a:lnTo>
                    <a:lnTo>
                      <a:pt x="3984" y="111228"/>
                    </a:lnTo>
                    <a:close/>
                    <a:moveTo>
                      <a:pt x="2333" y="112878"/>
                    </a:moveTo>
                    <a:lnTo>
                      <a:pt x="7295" y="117839"/>
                    </a:lnTo>
                    <a:lnTo>
                      <a:pt x="2333" y="122800"/>
                    </a:lnTo>
                    <a:lnTo>
                      <a:pt x="2333" y="112878"/>
                    </a:lnTo>
                    <a:close/>
                    <a:moveTo>
                      <a:pt x="15556" y="112878"/>
                    </a:moveTo>
                    <a:lnTo>
                      <a:pt x="15556" y="122800"/>
                    </a:lnTo>
                    <a:lnTo>
                      <a:pt x="10595" y="117839"/>
                    </a:lnTo>
                    <a:lnTo>
                      <a:pt x="15556" y="112878"/>
                    </a:lnTo>
                    <a:close/>
                    <a:moveTo>
                      <a:pt x="8945" y="119489"/>
                    </a:moveTo>
                    <a:lnTo>
                      <a:pt x="13906" y="124450"/>
                    </a:lnTo>
                    <a:lnTo>
                      <a:pt x="3983" y="124450"/>
                    </a:lnTo>
                    <a:lnTo>
                      <a:pt x="8945" y="119489"/>
                    </a:lnTo>
                    <a:close/>
                    <a:moveTo>
                      <a:pt x="0" y="1"/>
                    </a:moveTo>
                    <a:lnTo>
                      <a:pt x="0" y="126785"/>
                    </a:lnTo>
                    <a:lnTo>
                      <a:pt x="17890" y="126785"/>
                    </a:lnTo>
                    <a:lnTo>
                      <a:pt x="178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47"/>
              <p:cNvSpPr/>
              <p:nvPr/>
            </p:nvSpPr>
            <p:spPr>
              <a:xfrm>
                <a:off x="5789181" y="1472163"/>
                <a:ext cx="246624" cy="1046538"/>
              </a:xfrm>
              <a:custGeom>
                <a:avLst/>
                <a:gdLst/>
                <a:ahLst/>
                <a:cxnLst/>
                <a:rect l="l" t="t" r="r" b="b"/>
                <a:pathLst>
                  <a:path w="15259" h="64751" extrusionOk="0">
                    <a:moveTo>
                      <a:pt x="11035" y="942"/>
                    </a:moveTo>
                    <a:lnTo>
                      <a:pt x="14268" y="63810"/>
                    </a:lnTo>
                    <a:lnTo>
                      <a:pt x="991" y="63810"/>
                    </a:lnTo>
                    <a:lnTo>
                      <a:pt x="4225" y="942"/>
                    </a:lnTo>
                    <a:close/>
                    <a:moveTo>
                      <a:pt x="3331" y="1"/>
                    </a:moveTo>
                    <a:lnTo>
                      <a:pt x="1" y="64750"/>
                    </a:lnTo>
                    <a:lnTo>
                      <a:pt x="15258" y="64750"/>
                    </a:lnTo>
                    <a:lnTo>
                      <a:pt x="1192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47"/>
              <p:cNvSpPr/>
              <p:nvPr/>
            </p:nvSpPr>
            <p:spPr>
              <a:xfrm>
                <a:off x="5794240" y="2410380"/>
                <a:ext cx="228877" cy="107804"/>
              </a:xfrm>
              <a:custGeom>
                <a:avLst/>
                <a:gdLst/>
                <a:ahLst/>
                <a:cxnLst/>
                <a:rect l="l" t="t" r="r" b="b"/>
                <a:pathLst>
                  <a:path w="14161" h="6670" extrusionOk="0">
                    <a:moveTo>
                      <a:pt x="13796" y="0"/>
                    </a:moveTo>
                    <a:lnTo>
                      <a:pt x="0" y="5802"/>
                    </a:lnTo>
                    <a:lnTo>
                      <a:pt x="365" y="6670"/>
                    </a:lnTo>
                    <a:lnTo>
                      <a:pt x="14161" y="868"/>
                    </a:lnTo>
                    <a:lnTo>
                      <a:pt x="13796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47"/>
              <p:cNvSpPr/>
              <p:nvPr/>
            </p:nvSpPr>
            <p:spPr>
              <a:xfrm>
                <a:off x="5798943" y="2414437"/>
                <a:ext cx="219228" cy="103812"/>
              </a:xfrm>
              <a:custGeom>
                <a:avLst/>
                <a:gdLst/>
                <a:ahLst/>
                <a:cxnLst/>
                <a:rect l="l" t="t" r="r" b="b"/>
                <a:pathLst>
                  <a:path w="13564" h="6423" extrusionOk="0">
                    <a:moveTo>
                      <a:pt x="366" y="1"/>
                    </a:moveTo>
                    <a:lnTo>
                      <a:pt x="1" y="868"/>
                    </a:lnTo>
                    <a:lnTo>
                      <a:pt x="13198" y="6423"/>
                    </a:lnTo>
                    <a:lnTo>
                      <a:pt x="13563" y="5556"/>
                    </a:lnTo>
                    <a:lnTo>
                      <a:pt x="366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47"/>
              <p:cNvSpPr/>
              <p:nvPr/>
            </p:nvSpPr>
            <p:spPr>
              <a:xfrm>
                <a:off x="5799170" y="2317397"/>
                <a:ext cx="222008" cy="104878"/>
              </a:xfrm>
              <a:custGeom>
                <a:avLst/>
                <a:gdLst/>
                <a:ahLst/>
                <a:cxnLst/>
                <a:rect l="l" t="t" r="r" b="b"/>
                <a:pathLst>
                  <a:path w="13736" h="6489" extrusionOk="0">
                    <a:moveTo>
                      <a:pt x="13373" y="0"/>
                    </a:moveTo>
                    <a:lnTo>
                      <a:pt x="1" y="5621"/>
                    </a:lnTo>
                    <a:lnTo>
                      <a:pt x="365" y="6489"/>
                    </a:lnTo>
                    <a:lnTo>
                      <a:pt x="13736" y="868"/>
                    </a:lnTo>
                    <a:lnTo>
                      <a:pt x="13373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47"/>
              <p:cNvSpPr/>
              <p:nvPr/>
            </p:nvSpPr>
            <p:spPr>
              <a:xfrm>
                <a:off x="5803582" y="2322586"/>
                <a:ext cx="214509" cy="101775"/>
              </a:xfrm>
              <a:custGeom>
                <a:avLst/>
                <a:gdLst/>
                <a:ahLst/>
                <a:cxnLst/>
                <a:rect l="l" t="t" r="r" b="b"/>
                <a:pathLst>
                  <a:path w="13272" h="6297" extrusionOk="0">
                    <a:moveTo>
                      <a:pt x="366" y="1"/>
                    </a:moveTo>
                    <a:lnTo>
                      <a:pt x="0" y="868"/>
                    </a:lnTo>
                    <a:lnTo>
                      <a:pt x="12907" y="6296"/>
                    </a:lnTo>
                    <a:lnTo>
                      <a:pt x="13271" y="5429"/>
                    </a:lnTo>
                    <a:lnTo>
                      <a:pt x="366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47"/>
              <p:cNvSpPr/>
              <p:nvPr/>
            </p:nvSpPr>
            <p:spPr>
              <a:xfrm>
                <a:off x="5804132" y="2225514"/>
                <a:ext cx="212343" cy="100854"/>
              </a:xfrm>
              <a:custGeom>
                <a:avLst/>
                <a:gdLst/>
                <a:ahLst/>
                <a:cxnLst/>
                <a:rect l="l" t="t" r="r" b="b"/>
                <a:pathLst>
                  <a:path w="13138" h="6240" extrusionOk="0">
                    <a:moveTo>
                      <a:pt x="12773" y="0"/>
                    </a:moveTo>
                    <a:lnTo>
                      <a:pt x="0" y="5372"/>
                    </a:lnTo>
                    <a:lnTo>
                      <a:pt x="364" y="6239"/>
                    </a:lnTo>
                    <a:lnTo>
                      <a:pt x="13137" y="868"/>
                    </a:lnTo>
                    <a:lnTo>
                      <a:pt x="12773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47"/>
              <p:cNvSpPr/>
              <p:nvPr/>
            </p:nvSpPr>
            <p:spPr>
              <a:xfrm>
                <a:off x="5808269" y="2230815"/>
                <a:ext cx="209805" cy="99771"/>
              </a:xfrm>
              <a:custGeom>
                <a:avLst/>
                <a:gdLst/>
                <a:ahLst/>
                <a:cxnLst/>
                <a:rect l="l" t="t" r="r" b="b"/>
                <a:pathLst>
                  <a:path w="12981" h="6173" extrusionOk="0">
                    <a:moveTo>
                      <a:pt x="365" y="1"/>
                    </a:moveTo>
                    <a:lnTo>
                      <a:pt x="1" y="867"/>
                    </a:lnTo>
                    <a:lnTo>
                      <a:pt x="12616" y="6172"/>
                    </a:lnTo>
                    <a:lnTo>
                      <a:pt x="12980" y="5306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47"/>
              <p:cNvSpPr/>
              <p:nvPr/>
            </p:nvSpPr>
            <p:spPr>
              <a:xfrm>
                <a:off x="5809045" y="2133743"/>
                <a:ext cx="202662" cy="96781"/>
              </a:xfrm>
              <a:custGeom>
                <a:avLst/>
                <a:gdLst/>
                <a:ahLst/>
                <a:cxnLst/>
                <a:rect l="l" t="t" r="r" b="b"/>
                <a:pathLst>
                  <a:path w="12539" h="5988" extrusionOk="0">
                    <a:moveTo>
                      <a:pt x="12173" y="0"/>
                    </a:moveTo>
                    <a:lnTo>
                      <a:pt x="0" y="5120"/>
                    </a:lnTo>
                    <a:lnTo>
                      <a:pt x="365" y="5988"/>
                    </a:lnTo>
                    <a:lnTo>
                      <a:pt x="12538" y="868"/>
                    </a:lnTo>
                    <a:lnTo>
                      <a:pt x="12173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47"/>
              <p:cNvSpPr/>
              <p:nvPr/>
            </p:nvSpPr>
            <p:spPr>
              <a:xfrm>
                <a:off x="5812989" y="2139060"/>
                <a:ext cx="203260" cy="97056"/>
              </a:xfrm>
              <a:custGeom>
                <a:avLst/>
                <a:gdLst/>
                <a:ahLst/>
                <a:cxnLst/>
                <a:rect l="l" t="t" r="r" b="b"/>
                <a:pathLst>
                  <a:path w="12576" h="6005" extrusionOk="0">
                    <a:moveTo>
                      <a:pt x="366" y="1"/>
                    </a:moveTo>
                    <a:lnTo>
                      <a:pt x="1" y="867"/>
                    </a:lnTo>
                    <a:lnTo>
                      <a:pt x="12211" y="6004"/>
                    </a:lnTo>
                    <a:lnTo>
                      <a:pt x="12575" y="5137"/>
                    </a:lnTo>
                    <a:lnTo>
                      <a:pt x="366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47"/>
              <p:cNvSpPr/>
              <p:nvPr/>
            </p:nvSpPr>
            <p:spPr>
              <a:xfrm>
                <a:off x="5813910" y="2041891"/>
                <a:ext cx="193061" cy="92757"/>
              </a:xfrm>
              <a:custGeom>
                <a:avLst/>
                <a:gdLst/>
                <a:ahLst/>
                <a:cxnLst/>
                <a:rect l="l" t="t" r="r" b="b"/>
                <a:pathLst>
                  <a:path w="11945" h="5739" extrusionOk="0">
                    <a:moveTo>
                      <a:pt x="11579" y="0"/>
                    </a:moveTo>
                    <a:lnTo>
                      <a:pt x="0" y="4871"/>
                    </a:lnTo>
                    <a:lnTo>
                      <a:pt x="366" y="5738"/>
                    </a:lnTo>
                    <a:lnTo>
                      <a:pt x="11945" y="868"/>
                    </a:lnTo>
                    <a:lnTo>
                      <a:pt x="11579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47"/>
              <p:cNvSpPr/>
              <p:nvPr/>
            </p:nvSpPr>
            <p:spPr>
              <a:xfrm>
                <a:off x="5818856" y="1950396"/>
                <a:ext cx="183396" cy="88667"/>
              </a:xfrm>
              <a:custGeom>
                <a:avLst/>
                <a:gdLst/>
                <a:ahLst/>
                <a:cxnLst/>
                <a:rect l="l" t="t" r="r" b="b"/>
                <a:pathLst>
                  <a:path w="11347" h="5486" extrusionOk="0">
                    <a:moveTo>
                      <a:pt x="10983" y="0"/>
                    </a:moveTo>
                    <a:lnTo>
                      <a:pt x="1" y="4619"/>
                    </a:lnTo>
                    <a:lnTo>
                      <a:pt x="365" y="5485"/>
                    </a:lnTo>
                    <a:lnTo>
                      <a:pt x="11347" y="867"/>
                    </a:lnTo>
                    <a:lnTo>
                      <a:pt x="109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47"/>
              <p:cNvSpPr/>
              <p:nvPr/>
            </p:nvSpPr>
            <p:spPr>
              <a:xfrm>
                <a:off x="5822428" y="1955551"/>
                <a:ext cx="183929" cy="88829"/>
              </a:xfrm>
              <a:custGeom>
                <a:avLst/>
                <a:gdLst/>
                <a:ahLst/>
                <a:cxnLst/>
                <a:rect l="l" t="t" r="r" b="b"/>
                <a:pathLst>
                  <a:path w="11380" h="5496" extrusionOk="0">
                    <a:moveTo>
                      <a:pt x="364" y="0"/>
                    </a:moveTo>
                    <a:lnTo>
                      <a:pt x="1" y="868"/>
                    </a:lnTo>
                    <a:lnTo>
                      <a:pt x="11015" y="5496"/>
                    </a:lnTo>
                    <a:lnTo>
                      <a:pt x="11380" y="4628"/>
                    </a:lnTo>
                    <a:lnTo>
                      <a:pt x="3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47"/>
              <p:cNvSpPr/>
              <p:nvPr/>
            </p:nvSpPr>
            <p:spPr>
              <a:xfrm>
                <a:off x="5823801" y="1858544"/>
                <a:ext cx="173747" cy="84611"/>
              </a:xfrm>
              <a:custGeom>
                <a:avLst/>
                <a:gdLst/>
                <a:ahLst/>
                <a:cxnLst/>
                <a:rect l="l" t="t" r="r" b="b"/>
                <a:pathLst>
                  <a:path w="10750" h="5235" extrusionOk="0">
                    <a:moveTo>
                      <a:pt x="10384" y="0"/>
                    </a:moveTo>
                    <a:lnTo>
                      <a:pt x="0" y="4367"/>
                    </a:lnTo>
                    <a:lnTo>
                      <a:pt x="364" y="5235"/>
                    </a:lnTo>
                    <a:lnTo>
                      <a:pt x="10749" y="867"/>
                    </a:lnTo>
                    <a:lnTo>
                      <a:pt x="1038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47"/>
              <p:cNvSpPr/>
              <p:nvPr/>
            </p:nvSpPr>
            <p:spPr>
              <a:xfrm>
                <a:off x="5827131" y="1863732"/>
                <a:ext cx="174377" cy="84869"/>
              </a:xfrm>
              <a:custGeom>
                <a:avLst/>
                <a:gdLst/>
                <a:ahLst/>
                <a:cxnLst/>
                <a:rect l="l" t="t" r="r" b="b"/>
                <a:pathLst>
                  <a:path w="10789" h="5251" extrusionOk="0">
                    <a:moveTo>
                      <a:pt x="366" y="0"/>
                    </a:moveTo>
                    <a:lnTo>
                      <a:pt x="0" y="868"/>
                    </a:lnTo>
                    <a:lnTo>
                      <a:pt x="10423" y="5251"/>
                    </a:lnTo>
                    <a:lnTo>
                      <a:pt x="10789" y="4383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47"/>
              <p:cNvSpPr/>
              <p:nvPr/>
            </p:nvSpPr>
            <p:spPr>
              <a:xfrm>
                <a:off x="5828731" y="1766806"/>
                <a:ext cx="164098" cy="80473"/>
              </a:xfrm>
              <a:custGeom>
                <a:avLst/>
                <a:gdLst/>
                <a:ahLst/>
                <a:cxnLst/>
                <a:rect l="l" t="t" r="r" b="b"/>
                <a:pathLst>
                  <a:path w="10153" h="4979" extrusionOk="0">
                    <a:moveTo>
                      <a:pt x="9788" y="0"/>
                    </a:moveTo>
                    <a:lnTo>
                      <a:pt x="0" y="4111"/>
                    </a:lnTo>
                    <a:lnTo>
                      <a:pt x="366" y="4978"/>
                    </a:lnTo>
                    <a:lnTo>
                      <a:pt x="10153" y="868"/>
                    </a:lnTo>
                    <a:lnTo>
                      <a:pt x="978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47"/>
              <p:cNvSpPr/>
              <p:nvPr/>
            </p:nvSpPr>
            <p:spPr>
              <a:xfrm>
                <a:off x="5831866" y="1771978"/>
                <a:ext cx="164696" cy="80780"/>
              </a:xfrm>
              <a:custGeom>
                <a:avLst/>
                <a:gdLst/>
                <a:ahLst/>
                <a:cxnLst/>
                <a:rect l="l" t="t" r="r" b="b"/>
                <a:pathLst>
                  <a:path w="10190" h="4998" extrusionOk="0">
                    <a:moveTo>
                      <a:pt x="363" y="0"/>
                    </a:moveTo>
                    <a:lnTo>
                      <a:pt x="0" y="867"/>
                    </a:lnTo>
                    <a:lnTo>
                      <a:pt x="9825" y="4997"/>
                    </a:lnTo>
                    <a:lnTo>
                      <a:pt x="10189" y="4130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47"/>
              <p:cNvSpPr/>
              <p:nvPr/>
            </p:nvSpPr>
            <p:spPr>
              <a:xfrm>
                <a:off x="5833660" y="1675051"/>
                <a:ext cx="154465" cy="76432"/>
              </a:xfrm>
              <a:custGeom>
                <a:avLst/>
                <a:gdLst/>
                <a:ahLst/>
                <a:cxnLst/>
                <a:rect l="l" t="t" r="r" b="b"/>
                <a:pathLst>
                  <a:path w="9557" h="4729" extrusionOk="0">
                    <a:moveTo>
                      <a:pt x="9192" y="1"/>
                    </a:moveTo>
                    <a:lnTo>
                      <a:pt x="1" y="3861"/>
                    </a:lnTo>
                    <a:lnTo>
                      <a:pt x="366" y="4729"/>
                    </a:lnTo>
                    <a:lnTo>
                      <a:pt x="9556" y="867"/>
                    </a:lnTo>
                    <a:lnTo>
                      <a:pt x="919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47"/>
              <p:cNvSpPr/>
              <p:nvPr/>
            </p:nvSpPr>
            <p:spPr>
              <a:xfrm>
                <a:off x="5836634" y="1680223"/>
                <a:ext cx="154982" cy="76740"/>
              </a:xfrm>
              <a:custGeom>
                <a:avLst/>
                <a:gdLst/>
                <a:ahLst/>
                <a:cxnLst/>
                <a:rect l="l" t="t" r="r" b="b"/>
                <a:pathLst>
                  <a:path w="9589" h="4748" extrusionOk="0">
                    <a:moveTo>
                      <a:pt x="365" y="1"/>
                    </a:moveTo>
                    <a:lnTo>
                      <a:pt x="1" y="867"/>
                    </a:lnTo>
                    <a:lnTo>
                      <a:pt x="9224" y="4748"/>
                    </a:lnTo>
                    <a:lnTo>
                      <a:pt x="9589" y="3880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47"/>
              <p:cNvSpPr/>
              <p:nvPr/>
            </p:nvSpPr>
            <p:spPr>
              <a:xfrm>
                <a:off x="5912339" y="1355616"/>
                <a:ext cx="123465" cy="1163102"/>
              </a:xfrm>
              <a:custGeom>
                <a:avLst/>
                <a:gdLst/>
                <a:ahLst/>
                <a:cxnLst/>
                <a:rect l="l" t="t" r="r" b="b"/>
                <a:pathLst>
                  <a:path w="7639" h="71963" extrusionOk="0">
                    <a:moveTo>
                      <a:pt x="3486" y="9532"/>
                    </a:moveTo>
                    <a:lnTo>
                      <a:pt x="3603" y="11812"/>
                    </a:lnTo>
                    <a:lnTo>
                      <a:pt x="833" y="10647"/>
                    </a:lnTo>
                    <a:lnTo>
                      <a:pt x="3486" y="9532"/>
                    </a:lnTo>
                    <a:close/>
                    <a:moveTo>
                      <a:pt x="3777" y="15210"/>
                    </a:moveTo>
                    <a:lnTo>
                      <a:pt x="3908" y="17743"/>
                    </a:lnTo>
                    <a:lnTo>
                      <a:pt x="833" y="16450"/>
                    </a:lnTo>
                    <a:lnTo>
                      <a:pt x="3777" y="15210"/>
                    </a:lnTo>
                    <a:close/>
                    <a:moveTo>
                      <a:pt x="4070" y="20891"/>
                    </a:moveTo>
                    <a:lnTo>
                      <a:pt x="4213" y="23674"/>
                    </a:lnTo>
                    <a:lnTo>
                      <a:pt x="833" y="22251"/>
                    </a:lnTo>
                    <a:lnTo>
                      <a:pt x="4070" y="20891"/>
                    </a:lnTo>
                    <a:close/>
                    <a:moveTo>
                      <a:pt x="4363" y="26568"/>
                    </a:moveTo>
                    <a:lnTo>
                      <a:pt x="4519" y="29600"/>
                    </a:lnTo>
                    <a:lnTo>
                      <a:pt x="833" y="28050"/>
                    </a:lnTo>
                    <a:lnTo>
                      <a:pt x="4363" y="26568"/>
                    </a:lnTo>
                    <a:close/>
                    <a:moveTo>
                      <a:pt x="4654" y="32245"/>
                    </a:moveTo>
                    <a:lnTo>
                      <a:pt x="4824" y="35531"/>
                    </a:lnTo>
                    <a:lnTo>
                      <a:pt x="833" y="33851"/>
                    </a:lnTo>
                    <a:lnTo>
                      <a:pt x="4654" y="32245"/>
                    </a:lnTo>
                    <a:close/>
                    <a:moveTo>
                      <a:pt x="4946" y="37922"/>
                    </a:moveTo>
                    <a:lnTo>
                      <a:pt x="5128" y="41459"/>
                    </a:lnTo>
                    <a:lnTo>
                      <a:pt x="832" y="39653"/>
                    </a:lnTo>
                    <a:lnTo>
                      <a:pt x="4946" y="37922"/>
                    </a:lnTo>
                    <a:close/>
                    <a:moveTo>
                      <a:pt x="5239" y="43599"/>
                    </a:moveTo>
                    <a:lnTo>
                      <a:pt x="5434" y="47390"/>
                    </a:lnTo>
                    <a:lnTo>
                      <a:pt x="828" y="45453"/>
                    </a:lnTo>
                    <a:lnTo>
                      <a:pt x="5239" y="43599"/>
                    </a:lnTo>
                    <a:close/>
                    <a:moveTo>
                      <a:pt x="5530" y="49276"/>
                    </a:moveTo>
                    <a:lnTo>
                      <a:pt x="5738" y="53319"/>
                    </a:lnTo>
                    <a:lnTo>
                      <a:pt x="830" y="51254"/>
                    </a:lnTo>
                    <a:lnTo>
                      <a:pt x="5530" y="49276"/>
                    </a:lnTo>
                    <a:close/>
                    <a:moveTo>
                      <a:pt x="5823" y="54959"/>
                    </a:moveTo>
                    <a:lnTo>
                      <a:pt x="6043" y="59246"/>
                    </a:lnTo>
                    <a:lnTo>
                      <a:pt x="833" y="57055"/>
                    </a:lnTo>
                    <a:lnTo>
                      <a:pt x="5823" y="54959"/>
                    </a:lnTo>
                    <a:close/>
                    <a:moveTo>
                      <a:pt x="6115" y="60636"/>
                    </a:moveTo>
                    <a:lnTo>
                      <a:pt x="6348" y="65174"/>
                    </a:lnTo>
                    <a:lnTo>
                      <a:pt x="6348" y="65174"/>
                    </a:lnTo>
                    <a:lnTo>
                      <a:pt x="835" y="62855"/>
                    </a:lnTo>
                    <a:lnTo>
                      <a:pt x="6115" y="60636"/>
                    </a:lnTo>
                    <a:close/>
                    <a:moveTo>
                      <a:pt x="6406" y="66313"/>
                    </a:moveTo>
                    <a:lnTo>
                      <a:pt x="6648" y="71021"/>
                    </a:lnTo>
                    <a:lnTo>
                      <a:pt x="6451" y="71021"/>
                    </a:lnTo>
                    <a:lnTo>
                      <a:pt x="833" y="68656"/>
                    </a:lnTo>
                    <a:lnTo>
                      <a:pt x="6406" y="66313"/>
                    </a:lnTo>
                    <a:close/>
                    <a:moveTo>
                      <a:pt x="1" y="0"/>
                    </a:moveTo>
                    <a:lnTo>
                      <a:pt x="1" y="8153"/>
                    </a:lnTo>
                    <a:lnTo>
                      <a:pt x="3415" y="8153"/>
                    </a:lnTo>
                    <a:lnTo>
                      <a:pt x="3434" y="8534"/>
                    </a:lnTo>
                    <a:lnTo>
                      <a:pt x="1" y="9977"/>
                    </a:lnTo>
                    <a:lnTo>
                      <a:pt x="1" y="11318"/>
                    </a:lnTo>
                    <a:lnTo>
                      <a:pt x="3656" y="12855"/>
                    </a:lnTo>
                    <a:lnTo>
                      <a:pt x="3727" y="14211"/>
                    </a:lnTo>
                    <a:lnTo>
                      <a:pt x="1" y="15780"/>
                    </a:lnTo>
                    <a:lnTo>
                      <a:pt x="1" y="17122"/>
                    </a:lnTo>
                    <a:lnTo>
                      <a:pt x="3963" y="18787"/>
                    </a:lnTo>
                    <a:lnTo>
                      <a:pt x="4020" y="19893"/>
                    </a:lnTo>
                    <a:lnTo>
                      <a:pt x="2" y="21581"/>
                    </a:lnTo>
                    <a:lnTo>
                      <a:pt x="2" y="22923"/>
                    </a:lnTo>
                    <a:lnTo>
                      <a:pt x="4267" y="24717"/>
                    </a:lnTo>
                    <a:lnTo>
                      <a:pt x="4311" y="25571"/>
                    </a:lnTo>
                    <a:lnTo>
                      <a:pt x="2" y="27380"/>
                    </a:lnTo>
                    <a:lnTo>
                      <a:pt x="2" y="28722"/>
                    </a:lnTo>
                    <a:lnTo>
                      <a:pt x="4572" y="30643"/>
                    </a:lnTo>
                    <a:lnTo>
                      <a:pt x="4603" y="31248"/>
                    </a:lnTo>
                    <a:lnTo>
                      <a:pt x="2" y="33181"/>
                    </a:lnTo>
                    <a:lnTo>
                      <a:pt x="2" y="34523"/>
                    </a:lnTo>
                    <a:lnTo>
                      <a:pt x="4878" y="36574"/>
                    </a:lnTo>
                    <a:lnTo>
                      <a:pt x="4896" y="36923"/>
                    </a:lnTo>
                    <a:lnTo>
                      <a:pt x="1" y="38981"/>
                    </a:lnTo>
                    <a:lnTo>
                      <a:pt x="1" y="40324"/>
                    </a:lnTo>
                    <a:lnTo>
                      <a:pt x="5182" y="42501"/>
                    </a:lnTo>
                    <a:lnTo>
                      <a:pt x="5187" y="42600"/>
                    </a:lnTo>
                    <a:lnTo>
                      <a:pt x="2" y="44780"/>
                    </a:lnTo>
                    <a:lnTo>
                      <a:pt x="2" y="46125"/>
                    </a:lnTo>
                    <a:lnTo>
                      <a:pt x="5299" y="48353"/>
                    </a:lnTo>
                    <a:lnTo>
                      <a:pt x="1" y="50582"/>
                    </a:lnTo>
                    <a:lnTo>
                      <a:pt x="1" y="51926"/>
                    </a:lnTo>
                    <a:lnTo>
                      <a:pt x="5303" y="54157"/>
                    </a:lnTo>
                    <a:lnTo>
                      <a:pt x="1" y="56384"/>
                    </a:lnTo>
                    <a:lnTo>
                      <a:pt x="1" y="57726"/>
                    </a:lnTo>
                    <a:lnTo>
                      <a:pt x="5304" y="59956"/>
                    </a:lnTo>
                    <a:lnTo>
                      <a:pt x="1" y="62185"/>
                    </a:lnTo>
                    <a:lnTo>
                      <a:pt x="1" y="63525"/>
                    </a:lnTo>
                    <a:lnTo>
                      <a:pt x="5305" y="65756"/>
                    </a:lnTo>
                    <a:lnTo>
                      <a:pt x="1" y="67985"/>
                    </a:lnTo>
                    <a:lnTo>
                      <a:pt x="1" y="69327"/>
                    </a:lnTo>
                    <a:lnTo>
                      <a:pt x="4025" y="71021"/>
                    </a:lnTo>
                    <a:lnTo>
                      <a:pt x="1" y="71021"/>
                    </a:lnTo>
                    <a:lnTo>
                      <a:pt x="1" y="71962"/>
                    </a:lnTo>
                    <a:lnTo>
                      <a:pt x="7638" y="71962"/>
                    </a:lnTo>
                    <a:lnTo>
                      <a:pt x="4333" y="7682"/>
                    </a:lnTo>
                    <a:lnTo>
                      <a:pt x="4737" y="7682"/>
                    </a:lnTo>
                    <a:lnTo>
                      <a:pt x="4737" y="5713"/>
                    </a:lnTo>
                    <a:lnTo>
                      <a:pt x="3585" y="5713"/>
                    </a:lnTo>
                    <a:lnTo>
                      <a:pt x="3585" y="5036"/>
                    </a:lnTo>
                    <a:lnTo>
                      <a:pt x="3964" y="5036"/>
                    </a:lnTo>
                    <a:lnTo>
                      <a:pt x="3964" y="4420"/>
                    </a:lnTo>
                    <a:lnTo>
                      <a:pt x="3585" y="4420"/>
                    </a:lnTo>
                    <a:lnTo>
                      <a:pt x="3585" y="3743"/>
                    </a:lnTo>
                    <a:lnTo>
                      <a:pt x="1272" y="3743"/>
                    </a:lnTo>
                    <a:lnTo>
                      <a:pt x="69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47"/>
              <p:cNvSpPr/>
              <p:nvPr/>
            </p:nvSpPr>
            <p:spPr>
              <a:xfrm>
                <a:off x="4570836" y="1472163"/>
                <a:ext cx="246624" cy="1046538"/>
              </a:xfrm>
              <a:custGeom>
                <a:avLst/>
                <a:gdLst/>
                <a:ahLst/>
                <a:cxnLst/>
                <a:rect l="l" t="t" r="r" b="b"/>
                <a:pathLst>
                  <a:path w="15259" h="64751" extrusionOk="0">
                    <a:moveTo>
                      <a:pt x="11034" y="942"/>
                    </a:moveTo>
                    <a:lnTo>
                      <a:pt x="14268" y="63810"/>
                    </a:lnTo>
                    <a:lnTo>
                      <a:pt x="990" y="63810"/>
                    </a:lnTo>
                    <a:lnTo>
                      <a:pt x="4224" y="942"/>
                    </a:lnTo>
                    <a:close/>
                    <a:moveTo>
                      <a:pt x="3330" y="1"/>
                    </a:moveTo>
                    <a:lnTo>
                      <a:pt x="1" y="64750"/>
                    </a:lnTo>
                    <a:lnTo>
                      <a:pt x="15258" y="64750"/>
                    </a:lnTo>
                    <a:lnTo>
                      <a:pt x="1192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47"/>
              <p:cNvSpPr/>
              <p:nvPr/>
            </p:nvSpPr>
            <p:spPr>
              <a:xfrm>
                <a:off x="4575879" y="2410332"/>
                <a:ext cx="228877" cy="107820"/>
              </a:xfrm>
              <a:custGeom>
                <a:avLst/>
                <a:gdLst/>
                <a:ahLst/>
                <a:cxnLst/>
                <a:rect l="l" t="t" r="r" b="b"/>
                <a:pathLst>
                  <a:path w="14161" h="6671" extrusionOk="0">
                    <a:moveTo>
                      <a:pt x="13797" y="1"/>
                    </a:moveTo>
                    <a:lnTo>
                      <a:pt x="0" y="5803"/>
                    </a:lnTo>
                    <a:lnTo>
                      <a:pt x="365" y="6671"/>
                    </a:lnTo>
                    <a:lnTo>
                      <a:pt x="14161" y="868"/>
                    </a:lnTo>
                    <a:lnTo>
                      <a:pt x="13797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47"/>
              <p:cNvSpPr/>
              <p:nvPr/>
            </p:nvSpPr>
            <p:spPr>
              <a:xfrm>
                <a:off x="4580129" y="2417476"/>
                <a:ext cx="218856" cy="104248"/>
              </a:xfrm>
              <a:custGeom>
                <a:avLst/>
                <a:gdLst/>
                <a:ahLst/>
                <a:cxnLst/>
                <a:rect l="l" t="t" r="r" b="b"/>
                <a:pathLst>
                  <a:path w="13541" h="6450" extrusionOk="0">
                    <a:moveTo>
                      <a:pt x="368" y="0"/>
                    </a:moveTo>
                    <a:lnTo>
                      <a:pt x="1" y="866"/>
                    </a:lnTo>
                    <a:lnTo>
                      <a:pt x="13174" y="6450"/>
                    </a:lnTo>
                    <a:lnTo>
                      <a:pt x="13541" y="5584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47"/>
              <p:cNvSpPr/>
              <p:nvPr/>
            </p:nvSpPr>
            <p:spPr>
              <a:xfrm>
                <a:off x="4580808" y="2317397"/>
                <a:ext cx="222024" cy="104878"/>
              </a:xfrm>
              <a:custGeom>
                <a:avLst/>
                <a:gdLst/>
                <a:ahLst/>
                <a:cxnLst/>
                <a:rect l="l" t="t" r="r" b="b"/>
                <a:pathLst>
                  <a:path w="13737" h="6489" extrusionOk="0">
                    <a:moveTo>
                      <a:pt x="13373" y="0"/>
                    </a:moveTo>
                    <a:lnTo>
                      <a:pt x="1" y="5621"/>
                    </a:lnTo>
                    <a:lnTo>
                      <a:pt x="365" y="6489"/>
                    </a:lnTo>
                    <a:lnTo>
                      <a:pt x="13737" y="868"/>
                    </a:lnTo>
                    <a:lnTo>
                      <a:pt x="13373" y="0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47"/>
              <p:cNvSpPr/>
              <p:nvPr/>
            </p:nvSpPr>
            <p:spPr>
              <a:xfrm>
                <a:off x="4585220" y="2322586"/>
                <a:ext cx="214509" cy="101759"/>
              </a:xfrm>
              <a:custGeom>
                <a:avLst/>
                <a:gdLst/>
                <a:ahLst/>
                <a:cxnLst/>
                <a:rect l="l" t="t" r="r" b="b"/>
                <a:pathLst>
                  <a:path w="13272" h="6296" extrusionOk="0">
                    <a:moveTo>
                      <a:pt x="365" y="1"/>
                    </a:moveTo>
                    <a:lnTo>
                      <a:pt x="0" y="868"/>
                    </a:lnTo>
                    <a:lnTo>
                      <a:pt x="12907" y="6295"/>
                    </a:lnTo>
                    <a:lnTo>
                      <a:pt x="13271" y="5429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47"/>
              <p:cNvSpPr/>
              <p:nvPr/>
            </p:nvSpPr>
            <p:spPr>
              <a:xfrm>
                <a:off x="4585754" y="2225627"/>
                <a:ext cx="212343" cy="100854"/>
              </a:xfrm>
              <a:custGeom>
                <a:avLst/>
                <a:gdLst/>
                <a:ahLst/>
                <a:cxnLst/>
                <a:rect l="l" t="t" r="r" b="b"/>
                <a:pathLst>
                  <a:path w="13138" h="6240" extrusionOk="0">
                    <a:moveTo>
                      <a:pt x="12773" y="1"/>
                    </a:moveTo>
                    <a:lnTo>
                      <a:pt x="0" y="5372"/>
                    </a:lnTo>
                    <a:lnTo>
                      <a:pt x="365" y="6240"/>
                    </a:lnTo>
                    <a:lnTo>
                      <a:pt x="13137" y="868"/>
                    </a:lnTo>
                    <a:lnTo>
                      <a:pt x="12773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47"/>
              <p:cNvSpPr/>
              <p:nvPr/>
            </p:nvSpPr>
            <p:spPr>
              <a:xfrm>
                <a:off x="4589940" y="2230815"/>
                <a:ext cx="209789" cy="99771"/>
              </a:xfrm>
              <a:custGeom>
                <a:avLst/>
                <a:gdLst/>
                <a:ahLst/>
                <a:cxnLst/>
                <a:rect l="l" t="t" r="r" b="b"/>
                <a:pathLst>
                  <a:path w="12980" h="6173" extrusionOk="0">
                    <a:moveTo>
                      <a:pt x="364" y="1"/>
                    </a:moveTo>
                    <a:lnTo>
                      <a:pt x="0" y="867"/>
                    </a:lnTo>
                    <a:lnTo>
                      <a:pt x="12614" y="6172"/>
                    </a:lnTo>
                    <a:lnTo>
                      <a:pt x="12979" y="5306"/>
                    </a:lnTo>
                    <a:lnTo>
                      <a:pt x="364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47"/>
              <p:cNvSpPr/>
              <p:nvPr/>
            </p:nvSpPr>
            <p:spPr>
              <a:xfrm>
                <a:off x="4590700" y="2133791"/>
                <a:ext cx="202662" cy="96781"/>
              </a:xfrm>
              <a:custGeom>
                <a:avLst/>
                <a:gdLst/>
                <a:ahLst/>
                <a:cxnLst/>
                <a:rect l="l" t="t" r="r" b="b"/>
                <a:pathLst>
                  <a:path w="12539" h="5988" extrusionOk="0">
                    <a:moveTo>
                      <a:pt x="12174" y="1"/>
                    </a:moveTo>
                    <a:lnTo>
                      <a:pt x="0" y="5120"/>
                    </a:lnTo>
                    <a:lnTo>
                      <a:pt x="366" y="5988"/>
                    </a:lnTo>
                    <a:lnTo>
                      <a:pt x="12539" y="868"/>
                    </a:lnTo>
                    <a:lnTo>
                      <a:pt x="12174" y="1"/>
                    </a:lnTo>
                    <a:close/>
                  </a:path>
                </a:pathLst>
              </a:custGeom>
              <a:solidFill>
                <a:srgbClr val="064A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47"/>
              <p:cNvSpPr/>
              <p:nvPr/>
            </p:nvSpPr>
            <p:spPr>
              <a:xfrm>
                <a:off x="4594627" y="2138996"/>
                <a:ext cx="203260" cy="97040"/>
              </a:xfrm>
              <a:custGeom>
                <a:avLst/>
                <a:gdLst/>
                <a:ahLst/>
                <a:cxnLst/>
                <a:rect l="l" t="t" r="r" b="b"/>
                <a:pathLst>
                  <a:path w="12576" h="6004" extrusionOk="0">
                    <a:moveTo>
                      <a:pt x="365" y="1"/>
                    </a:moveTo>
                    <a:lnTo>
                      <a:pt x="1" y="868"/>
                    </a:lnTo>
                    <a:lnTo>
                      <a:pt x="12210" y="6004"/>
                    </a:lnTo>
                    <a:lnTo>
                      <a:pt x="12576" y="5136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47"/>
              <p:cNvSpPr/>
              <p:nvPr/>
            </p:nvSpPr>
            <p:spPr>
              <a:xfrm>
                <a:off x="4595564" y="2042053"/>
                <a:ext cx="193045" cy="92740"/>
              </a:xfrm>
              <a:custGeom>
                <a:avLst/>
                <a:gdLst/>
                <a:ahLst/>
                <a:cxnLst/>
                <a:rect l="l" t="t" r="r" b="b"/>
                <a:pathLst>
                  <a:path w="11944" h="5738" extrusionOk="0">
                    <a:moveTo>
                      <a:pt x="11580" y="1"/>
                    </a:moveTo>
                    <a:lnTo>
                      <a:pt x="1" y="4870"/>
                    </a:lnTo>
                    <a:lnTo>
                      <a:pt x="365" y="5738"/>
                    </a:lnTo>
                    <a:lnTo>
                      <a:pt x="11944" y="867"/>
                    </a:lnTo>
                    <a:lnTo>
                      <a:pt x="1158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47"/>
              <p:cNvSpPr/>
              <p:nvPr/>
            </p:nvSpPr>
            <p:spPr>
              <a:xfrm>
                <a:off x="4599363" y="2047306"/>
                <a:ext cx="193594" cy="92934"/>
              </a:xfrm>
              <a:custGeom>
                <a:avLst/>
                <a:gdLst/>
                <a:ahLst/>
                <a:cxnLst/>
                <a:rect l="l" t="t" r="r" b="b"/>
                <a:pathLst>
                  <a:path w="11978" h="5750" extrusionOk="0">
                    <a:moveTo>
                      <a:pt x="365" y="0"/>
                    </a:moveTo>
                    <a:lnTo>
                      <a:pt x="0" y="869"/>
                    </a:lnTo>
                    <a:lnTo>
                      <a:pt x="11613" y="5750"/>
                    </a:lnTo>
                    <a:lnTo>
                      <a:pt x="11977" y="488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47"/>
              <p:cNvSpPr/>
              <p:nvPr/>
            </p:nvSpPr>
            <p:spPr>
              <a:xfrm>
                <a:off x="4600510" y="1950266"/>
                <a:ext cx="183428" cy="88700"/>
              </a:xfrm>
              <a:custGeom>
                <a:avLst/>
                <a:gdLst/>
                <a:ahLst/>
                <a:cxnLst/>
                <a:rect l="l" t="t" r="r" b="b"/>
                <a:pathLst>
                  <a:path w="11349" h="5488" extrusionOk="0">
                    <a:moveTo>
                      <a:pt x="10983" y="1"/>
                    </a:moveTo>
                    <a:lnTo>
                      <a:pt x="1" y="4620"/>
                    </a:lnTo>
                    <a:lnTo>
                      <a:pt x="365" y="5487"/>
                    </a:lnTo>
                    <a:lnTo>
                      <a:pt x="11348" y="868"/>
                    </a:lnTo>
                    <a:lnTo>
                      <a:pt x="109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47"/>
              <p:cNvSpPr/>
              <p:nvPr/>
            </p:nvSpPr>
            <p:spPr>
              <a:xfrm>
                <a:off x="4604082" y="1955551"/>
                <a:ext cx="183929" cy="88829"/>
              </a:xfrm>
              <a:custGeom>
                <a:avLst/>
                <a:gdLst/>
                <a:ahLst/>
                <a:cxnLst/>
                <a:rect l="l" t="t" r="r" b="b"/>
                <a:pathLst>
                  <a:path w="11380" h="5496" extrusionOk="0">
                    <a:moveTo>
                      <a:pt x="364" y="0"/>
                    </a:moveTo>
                    <a:lnTo>
                      <a:pt x="0" y="868"/>
                    </a:lnTo>
                    <a:lnTo>
                      <a:pt x="11015" y="5496"/>
                    </a:lnTo>
                    <a:lnTo>
                      <a:pt x="11380" y="4628"/>
                    </a:lnTo>
                    <a:lnTo>
                      <a:pt x="3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47"/>
              <p:cNvSpPr/>
              <p:nvPr/>
            </p:nvSpPr>
            <p:spPr>
              <a:xfrm>
                <a:off x="4605456" y="1858544"/>
                <a:ext cx="173731" cy="84611"/>
              </a:xfrm>
              <a:custGeom>
                <a:avLst/>
                <a:gdLst/>
                <a:ahLst/>
                <a:cxnLst/>
                <a:rect l="l" t="t" r="r" b="b"/>
                <a:pathLst>
                  <a:path w="10749" h="5235" extrusionOk="0">
                    <a:moveTo>
                      <a:pt x="10384" y="0"/>
                    </a:moveTo>
                    <a:lnTo>
                      <a:pt x="0" y="4367"/>
                    </a:lnTo>
                    <a:lnTo>
                      <a:pt x="365" y="5235"/>
                    </a:lnTo>
                    <a:lnTo>
                      <a:pt x="10749" y="867"/>
                    </a:lnTo>
                    <a:lnTo>
                      <a:pt x="1038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47"/>
              <p:cNvSpPr/>
              <p:nvPr/>
            </p:nvSpPr>
            <p:spPr>
              <a:xfrm>
                <a:off x="4608785" y="1863732"/>
                <a:ext cx="174361" cy="84869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5251" extrusionOk="0">
                    <a:moveTo>
                      <a:pt x="365" y="0"/>
                    </a:moveTo>
                    <a:lnTo>
                      <a:pt x="1" y="867"/>
                    </a:lnTo>
                    <a:lnTo>
                      <a:pt x="10424" y="5251"/>
                    </a:lnTo>
                    <a:lnTo>
                      <a:pt x="10788" y="4383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47"/>
              <p:cNvSpPr/>
              <p:nvPr/>
            </p:nvSpPr>
            <p:spPr>
              <a:xfrm>
                <a:off x="4610385" y="1766806"/>
                <a:ext cx="164082" cy="80473"/>
              </a:xfrm>
              <a:custGeom>
                <a:avLst/>
                <a:gdLst/>
                <a:ahLst/>
                <a:cxnLst/>
                <a:rect l="l" t="t" r="r" b="b"/>
                <a:pathLst>
                  <a:path w="10152" h="4979" extrusionOk="0">
                    <a:moveTo>
                      <a:pt x="9788" y="0"/>
                    </a:moveTo>
                    <a:lnTo>
                      <a:pt x="1" y="4111"/>
                    </a:lnTo>
                    <a:lnTo>
                      <a:pt x="365" y="4978"/>
                    </a:lnTo>
                    <a:lnTo>
                      <a:pt x="10152" y="868"/>
                    </a:lnTo>
                    <a:lnTo>
                      <a:pt x="978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47"/>
              <p:cNvSpPr/>
              <p:nvPr/>
            </p:nvSpPr>
            <p:spPr>
              <a:xfrm>
                <a:off x="4613505" y="1771978"/>
                <a:ext cx="164712" cy="80780"/>
              </a:xfrm>
              <a:custGeom>
                <a:avLst/>
                <a:gdLst/>
                <a:ahLst/>
                <a:cxnLst/>
                <a:rect l="l" t="t" r="r" b="b"/>
                <a:pathLst>
                  <a:path w="10191" h="4998" extrusionOk="0">
                    <a:moveTo>
                      <a:pt x="365" y="0"/>
                    </a:moveTo>
                    <a:lnTo>
                      <a:pt x="0" y="867"/>
                    </a:lnTo>
                    <a:lnTo>
                      <a:pt x="9825" y="4997"/>
                    </a:lnTo>
                    <a:lnTo>
                      <a:pt x="10191" y="4130"/>
                    </a:lnTo>
                    <a:lnTo>
                      <a:pt x="3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47"/>
              <p:cNvSpPr/>
              <p:nvPr/>
            </p:nvSpPr>
            <p:spPr>
              <a:xfrm>
                <a:off x="4615315" y="1675051"/>
                <a:ext cx="154449" cy="76432"/>
              </a:xfrm>
              <a:custGeom>
                <a:avLst/>
                <a:gdLst/>
                <a:ahLst/>
                <a:cxnLst/>
                <a:rect l="l" t="t" r="r" b="b"/>
                <a:pathLst>
                  <a:path w="9556" h="4729" extrusionOk="0">
                    <a:moveTo>
                      <a:pt x="9191" y="1"/>
                    </a:moveTo>
                    <a:lnTo>
                      <a:pt x="1" y="3861"/>
                    </a:lnTo>
                    <a:lnTo>
                      <a:pt x="365" y="4729"/>
                    </a:lnTo>
                    <a:lnTo>
                      <a:pt x="9555" y="867"/>
                    </a:lnTo>
                    <a:lnTo>
                      <a:pt x="919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47"/>
              <p:cNvSpPr/>
              <p:nvPr/>
            </p:nvSpPr>
            <p:spPr>
              <a:xfrm>
                <a:off x="4618289" y="1680223"/>
                <a:ext cx="154982" cy="76740"/>
              </a:xfrm>
              <a:custGeom>
                <a:avLst/>
                <a:gdLst/>
                <a:ahLst/>
                <a:cxnLst/>
                <a:rect l="l" t="t" r="r" b="b"/>
                <a:pathLst>
                  <a:path w="9589" h="4748" extrusionOk="0">
                    <a:moveTo>
                      <a:pt x="365" y="1"/>
                    </a:moveTo>
                    <a:lnTo>
                      <a:pt x="0" y="867"/>
                    </a:lnTo>
                    <a:lnTo>
                      <a:pt x="9224" y="4748"/>
                    </a:lnTo>
                    <a:lnTo>
                      <a:pt x="9588" y="3880"/>
                    </a:lnTo>
                    <a:lnTo>
                      <a:pt x="36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47"/>
              <p:cNvSpPr/>
              <p:nvPr/>
            </p:nvSpPr>
            <p:spPr>
              <a:xfrm>
                <a:off x="4694511" y="1355616"/>
                <a:ext cx="123449" cy="1163102"/>
              </a:xfrm>
              <a:custGeom>
                <a:avLst/>
                <a:gdLst/>
                <a:ahLst/>
                <a:cxnLst/>
                <a:rect l="l" t="t" r="r" b="b"/>
                <a:pathLst>
                  <a:path w="7638" h="71963" extrusionOk="0">
                    <a:moveTo>
                      <a:pt x="3486" y="9532"/>
                    </a:moveTo>
                    <a:lnTo>
                      <a:pt x="3602" y="11812"/>
                    </a:lnTo>
                    <a:lnTo>
                      <a:pt x="832" y="10647"/>
                    </a:lnTo>
                    <a:lnTo>
                      <a:pt x="3486" y="9532"/>
                    </a:lnTo>
                    <a:close/>
                    <a:moveTo>
                      <a:pt x="3777" y="15210"/>
                    </a:moveTo>
                    <a:lnTo>
                      <a:pt x="3908" y="17743"/>
                    </a:lnTo>
                    <a:lnTo>
                      <a:pt x="831" y="16450"/>
                    </a:lnTo>
                    <a:lnTo>
                      <a:pt x="3777" y="15210"/>
                    </a:lnTo>
                    <a:close/>
                    <a:moveTo>
                      <a:pt x="4069" y="20891"/>
                    </a:moveTo>
                    <a:lnTo>
                      <a:pt x="4212" y="23674"/>
                    </a:lnTo>
                    <a:lnTo>
                      <a:pt x="831" y="22251"/>
                    </a:lnTo>
                    <a:lnTo>
                      <a:pt x="4069" y="20891"/>
                    </a:lnTo>
                    <a:close/>
                    <a:moveTo>
                      <a:pt x="4362" y="26568"/>
                    </a:moveTo>
                    <a:lnTo>
                      <a:pt x="4517" y="29600"/>
                    </a:lnTo>
                    <a:lnTo>
                      <a:pt x="831" y="28050"/>
                    </a:lnTo>
                    <a:lnTo>
                      <a:pt x="4362" y="26568"/>
                    </a:lnTo>
                    <a:close/>
                    <a:moveTo>
                      <a:pt x="4654" y="32245"/>
                    </a:moveTo>
                    <a:lnTo>
                      <a:pt x="4824" y="35531"/>
                    </a:lnTo>
                    <a:lnTo>
                      <a:pt x="831" y="33851"/>
                    </a:lnTo>
                    <a:lnTo>
                      <a:pt x="4654" y="32245"/>
                    </a:lnTo>
                    <a:close/>
                    <a:moveTo>
                      <a:pt x="4946" y="37922"/>
                    </a:moveTo>
                    <a:lnTo>
                      <a:pt x="5128" y="41459"/>
                    </a:lnTo>
                    <a:lnTo>
                      <a:pt x="5128" y="41459"/>
                    </a:lnTo>
                    <a:lnTo>
                      <a:pt x="830" y="39653"/>
                    </a:lnTo>
                    <a:lnTo>
                      <a:pt x="4946" y="37922"/>
                    </a:lnTo>
                    <a:close/>
                    <a:moveTo>
                      <a:pt x="5239" y="43599"/>
                    </a:moveTo>
                    <a:lnTo>
                      <a:pt x="5433" y="47390"/>
                    </a:lnTo>
                    <a:lnTo>
                      <a:pt x="828" y="45453"/>
                    </a:lnTo>
                    <a:lnTo>
                      <a:pt x="5239" y="43599"/>
                    </a:lnTo>
                    <a:close/>
                    <a:moveTo>
                      <a:pt x="5530" y="49276"/>
                    </a:moveTo>
                    <a:lnTo>
                      <a:pt x="5738" y="53319"/>
                    </a:lnTo>
                    <a:lnTo>
                      <a:pt x="5738" y="53319"/>
                    </a:lnTo>
                    <a:lnTo>
                      <a:pt x="829" y="51254"/>
                    </a:lnTo>
                    <a:lnTo>
                      <a:pt x="5530" y="49276"/>
                    </a:lnTo>
                    <a:close/>
                    <a:moveTo>
                      <a:pt x="5823" y="54959"/>
                    </a:moveTo>
                    <a:lnTo>
                      <a:pt x="6043" y="59246"/>
                    </a:lnTo>
                    <a:lnTo>
                      <a:pt x="832" y="57055"/>
                    </a:lnTo>
                    <a:lnTo>
                      <a:pt x="5823" y="54959"/>
                    </a:lnTo>
                    <a:close/>
                    <a:moveTo>
                      <a:pt x="6114" y="60636"/>
                    </a:moveTo>
                    <a:lnTo>
                      <a:pt x="6347" y="65174"/>
                    </a:lnTo>
                    <a:lnTo>
                      <a:pt x="835" y="62855"/>
                    </a:lnTo>
                    <a:lnTo>
                      <a:pt x="6114" y="60636"/>
                    </a:lnTo>
                    <a:close/>
                    <a:moveTo>
                      <a:pt x="6406" y="66313"/>
                    </a:moveTo>
                    <a:lnTo>
                      <a:pt x="6648" y="71021"/>
                    </a:lnTo>
                    <a:lnTo>
                      <a:pt x="6450" y="71021"/>
                    </a:lnTo>
                    <a:lnTo>
                      <a:pt x="832" y="68656"/>
                    </a:lnTo>
                    <a:lnTo>
                      <a:pt x="6406" y="66313"/>
                    </a:lnTo>
                    <a:close/>
                    <a:moveTo>
                      <a:pt x="1" y="0"/>
                    </a:moveTo>
                    <a:lnTo>
                      <a:pt x="1" y="8153"/>
                    </a:lnTo>
                    <a:lnTo>
                      <a:pt x="3415" y="8153"/>
                    </a:lnTo>
                    <a:lnTo>
                      <a:pt x="3434" y="8534"/>
                    </a:lnTo>
                    <a:lnTo>
                      <a:pt x="1" y="9977"/>
                    </a:lnTo>
                    <a:lnTo>
                      <a:pt x="1" y="11318"/>
                    </a:lnTo>
                    <a:lnTo>
                      <a:pt x="3656" y="12856"/>
                    </a:lnTo>
                    <a:lnTo>
                      <a:pt x="3727" y="14211"/>
                    </a:lnTo>
                    <a:lnTo>
                      <a:pt x="1" y="15780"/>
                    </a:lnTo>
                    <a:lnTo>
                      <a:pt x="1" y="17122"/>
                    </a:lnTo>
                    <a:lnTo>
                      <a:pt x="3962" y="18787"/>
                    </a:lnTo>
                    <a:lnTo>
                      <a:pt x="4019" y="19893"/>
                    </a:lnTo>
                    <a:lnTo>
                      <a:pt x="2" y="21581"/>
                    </a:lnTo>
                    <a:lnTo>
                      <a:pt x="2" y="22923"/>
                    </a:lnTo>
                    <a:lnTo>
                      <a:pt x="4267" y="24717"/>
                    </a:lnTo>
                    <a:lnTo>
                      <a:pt x="4311" y="25571"/>
                    </a:lnTo>
                    <a:lnTo>
                      <a:pt x="2" y="27380"/>
                    </a:lnTo>
                    <a:lnTo>
                      <a:pt x="2" y="28722"/>
                    </a:lnTo>
                    <a:lnTo>
                      <a:pt x="4572" y="30643"/>
                    </a:lnTo>
                    <a:lnTo>
                      <a:pt x="4603" y="31248"/>
                    </a:lnTo>
                    <a:lnTo>
                      <a:pt x="2" y="33181"/>
                    </a:lnTo>
                    <a:lnTo>
                      <a:pt x="2" y="34523"/>
                    </a:lnTo>
                    <a:lnTo>
                      <a:pt x="4877" y="36574"/>
                    </a:lnTo>
                    <a:lnTo>
                      <a:pt x="4895" y="36923"/>
                    </a:lnTo>
                    <a:lnTo>
                      <a:pt x="1" y="38981"/>
                    </a:lnTo>
                    <a:lnTo>
                      <a:pt x="1" y="40324"/>
                    </a:lnTo>
                    <a:lnTo>
                      <a:pt x="5181" y="42501"/>
                    </a:lnTo>
                    <a:lnTo>
                      <a:pt x="5186" y="42599"/>
                    </a:lnTo>
                    <a:lnTo>
                      <a:pt x="1" y="44780"/>
                    </a:lnTo>
                    <a:lnTo>
                      <a:pt x="1" y="46125"/>
                    </a:lnTo>
                    <a:lnTo>
                      <a:pt x="5299" y="48352"/>
                    </a:lnTo>
                    <a:lnTo>
                      <a:pt x="1" y="50582"/>
                    </a:lnTo>
                    <a:lnTo>
                      <a:pt x="1" y="51926"/>
                    </a:lnTo>
                    <a:lnTo>
                      <a:pt x="5303" y="54157"/>
                    </a:lnTo>
                    <a:lnTo>
                      <a:pt x="1" y="56384"/>
                    </a:lnTo>
                    <a:lnTo>
                      <a:pt x="1" y="57726"/>
                    </a:lnTo>
                    <a:lnTo>
                      <a:pt x="5304" y="59956"/>
                    </a:lnTo>
                    <a:lnTo>
                      <a:pt x="1" y="62185"/>
                    </a:lnTo>
                    <a:lnTo>
                      <a:pt x="1" y="63525"/>
                    </a:lnTo>
                    <a:lnTo>
                      <a:pt x="5305" y="65756"/>
                    </a:lnTo>
                    <a:lnTo>
                      <a:pt x="1" y="67985"/>
                    </a:lnTo>
                    <a:lnTo>
                      <a:pt x="1" y="69327"/>
                    </a:lnTo>
                    <a:lnTo>
                      <a:pt x="4025" y="71021"/>
                    </a:lnTo>
                    <a:lnTo>
                      <a:pt x="1" y="71021"/>
                    </a:lnTo>
                    <a:lnTo>
                      <a:pt x="1" y="71962"/>
                    </a:lnTo>
                    <a:lnTo>
                      <a:pt x="7638" y="71962"/>
                    </a:lnTo>
                    <a:lnTo>
                      <a:pt x="4333" y="7682"/>
                    </a:lnTo>
                    <a:lnTo>
                      <a:pt x="4737" y="7682"/>
                    </a:lnTo>
                    <a:lnTo>
                      <a:pt x="4737" y="5713"/>
                    </a:lnTo>
                    <a:lnTo>
                      <a:pt x="3586" y="5713"/>
                    </a:lnTo>
                    <a:lnTo>
                      <a:pt x="3586" y="5036"/>
                    </a:lnTo>
                    <a:lnTo>
                      <a:pt x="3965" y="5036"/>
                    </a:lnTo>
                    <a:lnTo>
                      <a:pt x="3965" y="4420"/>
                    </a:lnTo>
                    <a:lnTo>
                      <a:pt x="3586" y="4420"/>
                    </a:lnTo>
                    <a:lnTo>
                      <a:pt x="3586" y="3743"/>
                    </a:lnTo>
                    <a:lnTo>
                      <a:pt x="1270" y="3743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47"/>
              <p:cNvSpPr/>
              <p:nvPr/>
            </p:nvSpPr>
            <p:spPr>
              <a:xfrm>
                <a:off x="4774742" y="2017696"/>
                <a:ext cx="352520" cy="493409"/>
              </a:xfrm>
              <a:custGeom>
                <a:avLst/>
                <a:gdLst/>
                <a:ahLst/>
                <a:cxnLst/>
                <a:rect l="l" t="t" r="r" b="b"/>
                <a:pathLst>
                  <a:path w="21811" h="30528" extrusionOk="0">
                    <a:moveTo>
                      <a:pt x="10906" y="0"/>
                    </a:moveTo>
                    <a:cubicBezTo>
                      <a:pt x="6803" y="0"/>
                      <a:pt x="3478" y="684"/>
                      <a:pt x="3478" y="1530"/>
                    </a:cubicBezTo>
                    <a:cubicBezTo>
                      <a:pt x="3478" y="1541"/>
                      <a:pt x="3486" y="1553"/>
                      <a:pt x="3487" y="1565"/>
                    </a:cubicBezTo>
                    <a:lnTo>
                      <a:pt x="1" y="30528"/>
                    </a:lnTo>
                    <a:lnTo>
                      <a:pt x="21811" y="30528"/>
                    </a:lnTo>
                    <a:lnTo>
                      <a:pt x="18326" y="1565"/>
                    </a:lnTo>
                    <a:cubicBezTo>
                      <a:pt x="18327" y="1553"/>
                      <a:pt x="18335" y="1541"/>
                      <a:pt x="18335" y="1530"/>
                    </a:cubicBezTo>
                    <a:cubicBezTo>
                      <a:pt x="18335" y="684"/>
                      <a:pt x="15009" y="0"/>
                      <a:pt x="109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47"/>
              <p:cNvSpPr/>
              <p:nvPr/>
            </p:nvSpPr>
            <p:spPr>
              <a:xfrm>
                <a:off x="4774742" y="2017793"/>
                <a:ext cx="352520" cy="493312"/>
              </a:xfrm>
              <a:custGeom>
                <a:avLst/>
                <a:gdLst/>
                <a:ahLst/>
                <a:cxnLst/>
                <a:rect l="l" t="t" r="r" b="b"/>
                <a:pathLst>
                  <a:path w="21811" h="30522" extrusionOk="0">
                    <a:moveTo>
                      <a:pt x="11490" y="0"/>
                    </a:moveTo>
                    <a:lnTo>
                      <a:pt x="11490" y="10601"/>
                    </a:lnTo>
                    <a:cubicBezTo>
                      <a:pt x="11490" y="14076"/>
                      <a:pt x="8674" y="16893"/>
                      <a:pt x="5199" y="16893"/>
                    </a:cubicBezTo>
                    <a:lnTo>
                      <a:pt x="1641" y="16893"/>
                    </a:lnTo>
                    <a:lnTo>
                      <a:pt x="1" y="30522"/>
                    </a:lnTo>
                    <a:lnTo>
                      <a:pt x="21811" y="30522"/>
                    </a:lnTo>
                    <a:lnTo>
                      <a:pt x="18326" y="1559"/>
                    </a:lnTo>
                    <a:cubicBezTo>
                      <a:pt x="18327" y="1547"/>
                      <a:pt x="18335" y="1535"/>
                      <a:pt x="18335" y="1524"/>
                    </a:cubicBezTo>
                    <a:cubicBezTo>
                      <a:pt x="18335" y="720"/>
                      <a:pt x="15318" y="62"/>
                      <a:pt x="11490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47"/>
              <p:cNvSpPr/>
              <p:nvPr/>
            </p:nvSpPr>
            <p:spPr>
              <a:xfrm>
                <a:off x="5052317" y="2017696"/>
                <a:ext cx="352520" cy="493409"/>
              </a:xfrm>
              <a:custGeom>
                <a:avLst/>
                <a:gdLst/>
                <a:ahLst/>
                <a:cxnLst/>
                <a:rect l="l" t="t" r="r" b="b"/>
                <a:pathLst>
                  <a:path w="21811" h="30528" extrusionOk="0">
                    <a:moveTo>
                      <a:pt x="10905" y="0"/>
                    </a:moveTo>
                    <a:cubicBezTo>
                      <a:pt x="6803" y="0"/>
                      <a:pt x="3477" y="684"/>
                      <a:pt x="3477" y="1530"/>
                    </a:cubicBezTo>
                    <a:cubicBezTo>
                      <a:pt x="3477" y="1541"/>
                      <a:pt x="3484" y="1553"/>
                      <a:pt x="3485" y="1565"/>
                    </a:cubicBezTo>
                    <a:lnTo>
                      <a:pt x="0" y="30528"/>
                    </a:lnTo>
                    <a:lnTo>
                      <a:pt x="21811" y="30528"/>
                    </a:lnTo>
                    <a:lnTo>
                      <a:pt x="18325" y="1565"/>
                    </a:lnTo>
                    <a:cubicBezTo>
                      <a:pt x="18329" y="1553"/>
                      <a:pt x="18331" y="1541"/>
                      <a:pt x="18333" y="1530"/>
                    </a:cubicBezTo>
                    <a:cubicBezTo>
                      <a:pt x="18333" y="684"/>
                      <a:pt x="15007" y="0"/>
                      <a:pt x="109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47"/>
              <p:cNvSpPr/>
              <p:nvPr/>
            </p:nvSpPr>
            <p:spPr>
              <a:xfrm>
                <a:off x="5052317" y="2017793"/>
                <a:ext cx="352520" cy="493312"/>
              </a:xfrm>
              <a:custGeom>
                <a:avLst/>
                <a:gdLst/>
                <a:ahLst/>
                <a:cxnLst/>
                <a:rect l="l" t="t" r="r" b="b"/>
                <a:pathLst>
                  <a:path w="21811" h="30522" extrusionOk="0">
                    <a:moveTo>
                      <a:pt x="11490" y="0"/>
                    </a:moveTo>
                    <a:lnTo>
                      <a:pt x="11490" y="10601"/>
                    </a:lnTo>
                    <a:cubicBezTo>
                      <a:pt x="11490" y="14076"/>
                      <a:pt x="8673" y="16893"/>
                      <a:pt x="5198" y="16893"/>
                    </a:cubicBezTo>
                    <a:lnTo>
                      <a:pt x="1641" y="16893"/>
                    </a:lnTo>
                    <a:lnTo>
                      <a:pt x="0" y="30522"/>
                    </a:lnTo>
                    <a:lnTo>
                      <a:pt x="21811" y="30522"/>
                    </a:lnTo>
                    <a:lnTo>
                      <a:pt x="18325" y="1559"/>
                    </a:lnTo>
                    <a:cubicBezTo>
                      <a:pt x="18329" y="1547"/>
                      <a:pt x="18331" y="1535"/>
                      <a:pt x="18333" y="1524"/>
                    </a:cubicBezTo>
                    <a:cubicBezTo>
                      <a:pt x="18333" y="720"/>
                      <a:pt x="15318" y="62"/>
                      <a:pt x="11490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47"/>
              <p:cNvSpPr/>
              <p:nvPr/>
            </p:nvSpPr>
            <p:spPr>
              <a:xfrm>
                <a:off x="4050290" y="2511073"/>
                <a:ext cx="2204533" cy="70970"/>
              </a:xfrm>
              <a:custGeom>
                <a:avLst/>
                <a:gdLst/>
                <a:ahLst/>
                <a:cxnLst/>
                <a:rect l="l" t="t" r="r" b="b"/>
                <a:pathLst>
                  <a:path w="136398" h="4391" extrusionOk="0">
                    <a:moveTo>
                      <a:pt x="0" y="1"/>
                    </a:moveTo>
                    <a:lnTo>
                      <a:pt x="0" y="4391"/>
                    </a:lnTo>
                    <a:lnTo>
                      <a:pt x="136398" y="4391"/>
                    </a:lnTo>
                    <a:lnTo>
                      <a:pt x="13639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47"/>
              <p:cNvSpPr/>
              <p:nvPr/>
            </p:nvSpPr>
            <p:spPr>
              <a:xfrm>
                <a:off x="5090638" y="2511073"/>
                <a:ext cx="1164185" cy="70970"/>
              </a:xfrm>
              <a:custGeom>
                <a:avLst/>
                <a:gdLst/>
                <a:ahLst/>
                <a:cxnLst/>
                <a:rect l="l" t="t" r="r" b="b"/>
                <a:pathLst>
                  <a:path w="72030" h="4391" extrusionOk="0">
                    <a:moveTo>
                      <a:pt x="0" y="1"/>
                    </a:moveTo>
                    <a:lnTo>
                      <a:pt x="0" y="4391"/>
                    </a:lnTo>
                    <a:lnTo>
                      <a:pt x="72030" y="4391"/>
                    </a:lnTo>
                    <a:lnTo>
                      <a:pt x="7203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47"/>
              <p:cNvSpPr/>
              <p:nvPr/>
            </p:nvSpPr>
            <p:spPr>
              <a:xfrm>
                <a:off x="4186718" y="1355616"/>
                <a:ext cx="246607" cy="1163086"/>
              </a:xfrm>
              <a:custGeom>
                <a:avLst/>
                <a:gdLst/>
                <a:ahLst/>
                <a:cxnLst/>
                <a:rect l="l" t="t" r="r" b="b"/>
                <a:pathLst>
                  <a:path w="15258" h="71962" extrusionOk="0">
                    <a:moveTo>
                      <a:pt x="11034" y="8153"/>
                    </a:moveTo>
                    <a:lnTo>
                      <a:pt x="11054" y="8534"/>
                    </a:lnTo>
                    <a:lnTo>
                      <a:pt x="7239" y="10137"/>
                    </a:lnTo>
                    <a:lnTo>
                      <a:pt x="4188" y="8853"/>
                    </a:lnTo>
                    <a:lnTo>
                      <a:pt x="4223" y="8153"/>
                    </a:lnTo>
                    <a:close/>
                    <a:moveTo>
                      <a:pt x="4136" y="9852"/>
                    </a:moveTo>
                    <a:lnTo>
                      <a:pt x="6025" y="10647"/>
                    </a:lnTo>
                    <a:lnTo>
                      <a:pt x="4053" y="11475"/>
                    </a:lnTo>
                    <a:lnTo>
                      <a:pt x="4053" y="11475"/>
                    </a:lnTo>
                    <a:lnTo>
                      <a:pt x="4136" y="9852"/>
                    </a:lnTo>
                    <a:close/>
                    <a:moveTo>
                      <a:pt x="11106" y="9532"/>
                    </a:moveTo>
                    <a:lnTo>
                      <a:pt x="11223" y="11812"/>
                    </a:lnTo>
                    <a:lnTo>
                      <a:pt x="8453" y="10647"/>
                    </a:lnTo>
                    <a:lnTo>
                      <a:pt x="11106" y="9532"/>
                    </a:lnTo>
                    <a:close/>
                    <a:moveTo>
                      <a:pt x="7239" y="11157"/>
                    </a:moveTo>
                    <a:lnTo>
                      <a:pt x="11276" y="12855"/>
                    </a:lnTo>
                    <a:lnTo>
                      <a:pt x="11346" y="14211"/>
                    </a:lnTo>
                    <a:lnTo>
                      <a:pt x="7239" y="15940"/>
                    </a:lnTo>
                    <a:lnTo>
                      <a:pt x="3895" y="14534"/>
                    </a:lnTo>
                    <a:lnTo>
                      <a:pt x="3999" y="12518"/>
                    </a:lnTo>
                    <a:lnTo>
                      <a:pt x="7239" y="11157"/>
                    </a:lnTo>
                    <a:close/>
                    <a:moveTo>
                      <a:pt x="3844" y="15533"/>
                    </a:moveTo>
                    <a:lnTo>
                      <a:pt x="6026" y="16450"/>
                    </a:lnTo>
                    <a:lnTo>
                      <a:pt x="3747" y="17409"/>
                    </a:lnTo>
                    <a:lnTo>
                      <a:pt x="3747" y="17409"/>
                    </a:lnTo>
                    <a:lnTo>
                      <a:pt x="3844" y="15533"/>
                    </a:lnTo>
                    <a:close/>
                    <a:moveTo>
                      <a:pt x="11397" y="15210"/>
                    </a:moveTo>
                    <a:lnTo>
                      <a:pt x="11528" y="17743"/>
                    </a:lnTo>
                    <a:lnTo>
                      <a:pt x="11528" y="17743"/>
                    </a:lnTo>
                    <a:lnTo>
                      <a:pt x="8451" y="16450"/>
                    </a:lnTo>
                    <a:lnTo>
                      <a:pt x="11397" y="15210"/>
                    </a:lnTo>
                    <a:close/>
                    <a:moveTo>
                      <a:pt x="7239" y="16961"/>
                    </a:moveTo>
                    <a:lnTo>
                      <a:pt x="11582" y="18787"/>
                    </a:lnTo>
                    <a:lnTo>
                      <a:pt x="11638" y="19892"/>
                    </a:lnTo>
                    <a:lnTo>
                      <a:pt x="7239" y="21741"/>
                    </a:lnTo>
                    <a:lnTo>
                      <a:pt x="3603" y="20211"/>
                    </a:lnTo>
                    <a:lnTo>
                      <a:pt x="3694" y="18453"/>
                    </a:lnTo>
                    <a:lnTo>
                      <a:pt x="7239" y="16961"/>
                    </a:lnTo>
                    <a:close/>
                    <a:moveTo>
                      <a:pt x="3552" y="21210"/>
                    </a:moveTo>
                    <a:lnTo>
                      <a:pt x="6025" y="22250"/>
                    </a:lnTo>
                    <a:lnTo>
                      <a:pt x="3443" y="23336"/>
                    </a:lnTo>
                    <a:lnTo>
                      <a:pt x="3552" y="21210"/>
                    </a:lnTo>
                    <a:close/>
                    <a:moveTo>
                      <a:pt x="11689" y="20891"/>
                    </a:moveTo>
                    <a:lnTo>
                      <a:pt x="11832" y="23674"/>
                    </a:lnTo>
                    <a:lnTo>
                      <a:pt x="8451" y="22251"/>
                    </a:lnTo>
                    <a:lnTo>
                      <a:pt x="11689" y="20891"/>
                    </a:lnTo>
                    <a:close/>
                    <a:moveTo>
                      <a:pt x="7238" y="22761"/>
                    </a:moveTo>
                    <a:lnTo>
                      <a:pt x="11886" y="24716"/>
                    </a:lnTo>
                    <a:lnTo>
                      <a:pt x="11930" y="25570"/>
                    </a:lnTo>
                    <a:lnTo>
                      <a:pt x="7238" y="27540"/>
                    </a:lnTo>
                    <a:lnTo>
                      <a:pt x="3312" y="25890"/>
                    </a:lnTo>
                    <a:lnTo>
                      <a:pt x="3388" y="24378"/>
                    </a:lnTo>
                    <a:lnTo>
                      <a:pt x="7238" y="22761"/>
                    </a:lnTo>
                    <a:close/>
                    <a:moveTo>
                      <a:pt x="3260" y="26888"/>
                    </a:moveTo>
                    <a:lnTo>
                      <a:pt x="6023" y="28050"/>
                    </a:lnTo>
                    <a:lnTo>
                      <a:pt x="3138" y="29261"/>
                    </a:lnTo>
                    <a:lnTo>
                      <a:pt x="3260" y="26888"/>
                    </a:lnTo>
                    <a:close/>
                    <a:moveTo>
                      <a:pt x="11982" y="26568"/>
                    </a:moveTo>
                    <a:lnTo>
                      <a:pt x="12137" y="29599"/>
                    </a:lnTo>
                    <a:lnTo>
                      <a:pt x="8451" y="28050"/>
                    </a:lnTo>
                    <a:lnTo>
                      <a:pt x="11982" y="26568"/>
                    </a:lnTo>
                    <a:close/>
                    <a:moveTo>
                      <a:pt x="7238" y="28560"/>
                    </a:moveTo>
                    <a:lnTo>
                      <a:pt x="12191" y="30642"/>
                    </a:lnTo>
                    <a:lnTo>
                      <a:pt x="12222" y="31246"/>
                    </a:lnTo>
                    <a:lnTo>
                      <a:pt x="7238" y="33341"/>
                    </a:lnTo>
                    <a:lnTo>
                      <a:pt x="3019" y="31567"/>
                    </a:lnTo>
                    <a:lnTo>
                      <a:pt x="3084" y="30304"/>
                    </a:lnTo>
                    <a:lnTo>
                      <a:pt x="7238" y="28560"/>
                    </a:lnTo>
                    <a:close/>
                    <a:moveTo>
                      <a:pt x="2968" y="32566"/>
                    </a:moveTo>
                    <a:lnTo>
                      <a:pt x="6023" y="33851"/>
                    </a:lnTo>
                    <a:lnTo>
                      <a:pt x="2833" y="35192"/>
                    </a:lnTo>
                    <a:lnTo>
                      <a:pt x="2833" y="35192"/>
                    </a:lnTo>
                    <a:lnTo>
                      <a:pt x="2968" y="32566"/>
                    </a:lnTo>
                    <a:close/>
                    <a:moveTo>
                      <a:pt x="12273" y="32245"/>
                    </a:moveTo>
                    <a:lnTo>
                      <a:pt x="12442" y="35529"/>
                    </a:lnTo>
                    <a:lnTo>
                      <a:pt x="8450" y="33851"/>
                    </a:lnTo>
                    <a:lnTo>
                      <a:pt x="12273" y="32245"/>
                    </a:lnTo>
                    <a:close/>
                    <a:moveTo>
                      <a:pt x="7238" y="34362"/>
                    </a:moveTo>
                    <a:lnTo>
                      <a:pt x="12495" y="36573"/>
                    </a:lnTo>
                    <a:lnTo>
                      <a:pt x="12513" y="36923"/>
                    </a:lnTo>
                    <a:lnTo>
                      <a:pt x="7235" y="39143"/>
                    </a:lnTo>
                    <a:lnTo>
                      <a:pt x="2727" y="37248"/>
                    </a:lnTo>
                    <a:lnTo>
                      <a:pt x="2780" y="36235"/>
                    </a:lnTo>
                    <a:lnTo>
                      <a:pt x="7238" y="34362"/>
                    </a:lnTo>
                    <a:close/>
                    <a:moveTo>
                      <a:pt x="2676" y="38247"/>
                    </a:moveTo>
                    <a:lnTo>
                      <a:pt x="6022" y="39652"/>
                    </a:lnTo>
                    <a:lnTo>
                      <a:pt x="2528" y="41123"/>
                    </a:lnTo>
                    <a:lnTo>
                      <a:pt x="2528" y="41123"/>
                    </a:lnTo>
                    <a:lnTo>
                      <a:pt x="2676" y="38247"/>
                    </a:lnTo>
                    <a:close/>
                    <a:moveTo>
                      <a:pt x="12565" y="37922"/>
                    </a:moveTo>
                    <a:lnTo>
                      <a:pt x="12747" y="41458"/>
                    </a:lnTo>
                    <a:lnTo>
                      <a:pt x="12747" y="41458"/>
                    </a:lnTo>
                    <a:lnTo>
                      <a:pt x="8449" y="39652"/>
                    </a:lnTo>
                    <a:lnTo>
                      <a:pt x="12565" y="37922"/>
                    </a:lnTo>
                    <a:close/>
                    <a:moveTo>
                      <a:pt x="7237" y="40163"/>
                    </a:moveTo>
                    <a:lnTo>
                      <a:pt x="12801" y="42501"/>
                    </a:lnTo>
                    <a:lnTo>
                      <a:pt x="12806" y="42600"/>
                    </a:lnTo>
                    <a:lnTo>
                      <a:pt x="7233" y="44943"/>
                    </a:lnTo>
                    <a:lnTo>
                      <a:pt x="2436" y="42926"/>
                    </a:lnTo>
                    <a:lnTo>
                      <a:pt x="2475" y="42165"/>
                    </a:lnTo>
                    <a:lnTo>
                      <a:pt x="7237" y="40163"/>
                    </a:lnTo>
                    <a:close/>
                    <a:moveTo>
                      <a:pt x="2384" y="43925"/>
                    </a:moveTo>
                    <a:lnTo>
                      <a:pt x="6019" y="45452"/>
                    </a:lnTo>
                    <a:lnTo>
                      <a:pt x="2223" y="47048"/>
                    </a:lnTo>
                    <a:lnTo>
                      <a:pt x="2384" y="43925"/>
                    </a:lnTo>
                    <a:close/>
                    <a:moveTo>
                      <a:pt x="12858" y="43599"/>
                    </a:moveTo>
                    <a:lnTo>
                      <a:pt x="13052" y="47390"/>
                    </a:lnTo>
                    <a:lnTo>
                      <a:pt x="8447" y="45453"/>
                    </a:lnTo>
                    <a:lnTo>
                      <a:pt x="12858" y="43599"/>
                    </a:lnTo>
                    <a:close/>
                    <a:moveTo>
                      <a:pt x="7233" y="45963"/>
                    </a:moveTo>
                    <a:lnTo>
                      <a:pt x="12919" y="48353"/>
                    </a:lnTo>
                    <a:lnTo>
                      <a:pt x="7234" y="50744"/>
                    </a:lnTo>
                    <a:lnTo>
                      <a:pt x="2143" y="48602"/>
                    </a:lnTo>
                    <a:lnTo>
                      <a:pt x="2169" y="48092"/>
                    </a:lnTo>
                    <a:lnTo>
                      <a:pt x="7233" y="45963"/>
                    </a:lnTo>
                    <a:close/>
                    <a:moveTo>
                      <a:pt x="2092" y="49601"/>
                    </a:moveTo>
                    <a:lnTo>
                      <a:pt x="6022" y="51253"/>
                    </a:lnTo>
                    <a:lnTo>
                      <a:pt x="1918" y="52981"/>
                    </a:lnTo>
                    <a:lnTo>
                      <a:pt x="2092" y="49601"/>
                    </a:lnTo>
                    <a:close/>
                    <a:moveTo>
                      <a:pt x="13149" y="49276"/>
                    </a:moveTo>
                    <a:lnTo>
                      <a:pt x="13357" y="53319"/>
                    </a:lnTo>
                    <a:lnTo>
                      <a:pt x="8448" y="51254"/>
                    </a:lnTo>
                    <a:lnTo>
                      <a:pt x="13149" y="49276"/>
                    </a:lnTo>
                    <a:close/>
                    <a:moveTo>
                      <a:pt x="7235" y="51765"/>
                    </a:moveTo>
                    <a:lnTo>
                      <a:pt x="12922" y="54157"/>
                    </a:lnTo>
                    <a:lnTo>
                      <a:pt x="7238" y="56545"/>
                    </a:lnTo>
                    <a:lnTo>
                      <a:pt x="1851" y="54279"/>
                    </a:lnTo>
                    <a:lnTo>
                      <a:pt x="1865" y="54024"/>
                    </a:lnTo>
                    <a:lnTo>
                      <a:pt x="7235" y="51765"/>
                    </a:lnTo>
                    <a:close/>
                    <a:moveTo>
                      <a:pt x="1800" y="55278"/>
                    </a:moveTo>
                    <a:lnTo>
                      <a:pt x="6024" y="57054"/>
                    </a:lnTo>
                    <a:lnTo>
                      <a:pt x="1613" y="58907"/>
                    </a:lnTo>
                    <a:lnTo>
                      <a:pt x="1613" y="58907"/>
                    </a:lnTo>
                    <a:lnTo>
                      <a:pt x="1800" y="55278"/>
                    </a:lnTo>
                    <a:close/>
                    <a:moveTo>
                      <a:pt x="13442" y="54959"/>
                    </a:moveTo>
                    <a:lnTo>
                      <a:pt x="13662" y="59246"/>
                    </a:lnTo>
                    <a:lnTo>
                      <a:pt x="8451" y="57055"/>
                    </a:lnTo>
                    <a:lnTo>
                      <a:pt x="13442" y="54959"/>
                    </a:lnTo>
                    <a:close/>
                    <a:moveTo>
                      <a:pt x="7238" y="57565"/>
                    </a:moveTo>
                    <a:lnTo>
                      <a:pt x="12923" y="59956"/>
                    </a:lnTo>
                    <a:lnTo>
                      <a:pt x="7240" y="62345"/>
                    </a:lnTo>
                    <a:lnTo>
                      <a:pt x="1560" y="59956"/>
                    </a:lnTo>
                    <a:lnTo>
                      <a:pt x="1560" y="59951"/>
                    </a:lnTo>
                    <a:lnTo>
                      <a:pt x="7238" y="57565"/>
                    </a:lnTo>
                    <a:close/>
                    <a:moveTo>
                      <a:pt x="1508" y="60955"/>
                    </a:moveTo>
                    <a:lnTo>
                      <a:pt x="6026" y="62854"/>
                    </a:lnTo>
                    <a:lnTo>
                      <a:pt x="1308" y="64838"/>
                    </a:lnTo>
                    <a:lnTo>
                      <a:pt x="1308" y="64838"/>
                    </a:lnTo>
                    <a:lnTo>
                      <a:pt x="1508" y="60955"/>
                    </a:lnTo>
                    <a:close/>
                    <a:moveTo>
                      <a:pt x="13733" y="60635"/>
                    </a:moveTo>
                    <a:lnTo>
                      <a:pt x="13966" y="65174"/>
                    </a:lnTo>
                    <a:lnTo>
                      <a:pt x="8454" y="62855"/>
                    </a:lnTo>
                    <a:lnTo>
                      <a:pt x="13733" y="60635"/>
                    </a:lnTo>
                    <a:close/>
                    <a:moveTo>
                      <a:pt x="7240" y="63365"/>
                    </a:moveTo>
                    <a:lnTo>
                      <a:pt x="12924" y="65756"/>
                    </a:lnTo>
                    <a:lnTo>
                      <a:pt x="7239" y="68146"/>
                    </a:lnTo>
                    <a:lnTo>
                      <a:pt x="1557" y="65754"/>
                    </a:lnTo>
                    <a:lnTo>
                      <a:pt x="7240" y="63365"/>
                    </a:lnTo>
                    <a:close/>
                    <a:moveTo>
                      <a:pt x="1217" y="66632"/>
                    </a:moveTo>
                    <a:lnTo>
                      <a:pt x="6026" y="68655"/>
                    </a:lnTo>
                    <a:lnTo>
                      <a:pt x="1004" y="70767"/>
                    </a:lnTo>
                    <a:lnTo>
                      <a:pt x="1217" y="66632"/>
                    </a:lnTo>
                    <a:close/>
                    <a:moveTo>
                      <a:pt x="7239" y="69166"/>
                    </a:moveTo>
                    <a:lnTo>
                      <a:pt x="11645" y="71021"/>
                    </a:lnTo>
                    <a:lnTo>
                      <a:pt x="2827" y="71021"/>
                    </a:lnTo>
                    <a:lnTo>
                      <a:pt x="7239" y="69166"/>
                    </a:lnTo>
                    <a:close/>
                    <a:moveTo>
                      <a:pt x="14025" y="66313"/>
                    </a:moveTo>
                    <a:lnTo>
                      <a:pt x="14267" y="71021"/>
                    </a:lnTo>
                    <a:lnTo>
                      <a:pt x="14069" y="71021"/>
                    </a:lnTo>
                    <a:lnTo>
                      <a:pt x="8451" y="68656"/>
                    </a:lnTo>
                    <a:lnTo>
                      <a:pt x="14025" y="66313"/>
                    </a:lnTo>
                    <a:close/>
                    <a:moveTo>
                      <a:pt x="6948" y="0"/>
                    </a:moveTo>
                    <a:lnTo>
                      <a:pt x="6367" y="3743"/>
                    </a:lnTo>
                    <a:lnTo>
                      <a:pt x="4053" y="3743"/>
                    </a:lnTo>
                    <a:lnTo>
                      <a:pt x="4053" y="4420"/>
                    </a:lnTo>
                    <a:lnTo>
                      <a:pt x="3675" y="4420"/>
                    </a:lnTo>
                    <a:lnTo>
                      <a:pt x="3675" y="5036"/>
                    </a:lnTo>
                    <a:lnTo>
                      <a:pt x="4053" y="5036"/>
                    </a:lnTo>
                    <a:lnTo>
                      <a:pt x="4053" y="5713"/>
                    </a:lnTo>
                    <a:lnTo>
                      <a:pt x="2901" y="5713"/>
                    </a:lnTo>
                    <a:lnTo>
                      <a:pt x="2901" y="7682"/>
                    </a:lnTo>
                    <a:lnTo>
                      <a:pt x="3305" y="7682"/>
                    </a:lnTo>
                    <a:lnTo>
                      <a:pt x="1" y="71961"/>
                    </a:lnTo>
                    <a:lnTo>
                      <a:pt x="15258" y="71961"/>
                    </a:lnTo>
                    <a:lnTo>
                      <a:pt x="11952" y="7682"/>
                    </a:lnTo>
                    <a:lnTo>
                      <a:pt x="12356" y="7682"/>
                    </a:lnTo>
                    <a:lnTo>
                      <a:pt x="12356" y="5713"/>
                    </a:lnTo>
                    <a:lnTo>
                      <a:pt x="11205" y="5713"/>
                    </a:lnTo>
                    <a:lnTo>
                      <a:pt x="11205" y="5036"/>
                    </a:lnTo>
                    <a:lnTo>
                      <a:pt x="11584" y="5036"/>
                    </a:lnTo>
                    <a:lnTo>
                      <a:pt x="11584" y="4420"/>
                    </a:lnTo>
                    <a:lnTo>
                      <a:pt x="11205" y="4420"/>
                    </a:lnTo>
                    <a:lnTo>
                      <a:pt x="11205" y="3743"/>
                    </a:lnTo>
                    <a:lnTo>
                      <a:pt x="8892" y="3743"/>
                    </a:lnTo>
                    <a:lnTo>
                      <a:pt x="831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47"/>
              <p:cNvSpPr/>
              <p:nvPr/>
            </p:nvSpPr>
            <p:spPr>
              <a:xfrm>
                <a:off x="4492448" y="2313001"/>
                <a:ext cx="649991" cy="198088"/>
              </a:xfrm>
              <a:custGeom>
                <a:avLst/>
                <a:gdLst/>
                <a:ahLst/>
                <a:cxnLst/>
                <a:rect l="l" t="t" r="r" b="b"/>
                <a:pathLst>
                  <a:path w="40216" h="12256" extrusionOk="0">
                    <a:moveTo>
                      <a:pt x="1" y="1"/>
                    </a:moveTo>
                    <a:lnTo>
                      <a:pt x="1" y="12256"/>
                    </a:lnTo>
                    <a:lnTo>
                      <a:pt x="40215" y="12256"/>
                    </a:lnTo>
                    <a:lnTo>
                      <a:pt x="402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47"/>
              <p:cNvSpPr/>
              <p:nvPr/>
            </p:nvSpPr>
            <p:spPr>
              <a:xfrm>
                <a:off x="4921950" y="2300651"/>
                <a:ext cx="228879" cy="210436"/>
              </a:xfrm>
              <a:custGeom>
                <a:avLst/>
                <a:gdLst/>
                <a:ahLst/>
                <a:cxnLst/>
                <a:rect l="l" t="t" r="r" b="b"/>
                <a:pathLst>
                  <a:path w="13642" h="12256" extrusionOk="0">
                    <a:moveTo>
                      <a:pt x="1" y="1"/>
                    </a:moveTo>
                    <a:lnTo>
                      <a:pt x="1" y="12256"/>
                    </a:lnTo>
                    <a:lnTo>
                      <a:pt x="13641" y="12256"/>
                    </a:lnTo>
                    <a:lnTo>
                      <a:pt x="1364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47"/>
              <p:cNvSpPr/>
              <p:nvPr/>
            </p:nvSpPr>
            <p:spPr>
              <a:xfrm>
                <a:off x="4553275" y="2187574"/>
                <a:ext cx="228085" cy="140668"/>
              </a:xfrm>
              <a:custGeom>
                <a:avLst/>
                <a:gdLst/>
                <a:ahLst/>
                <a:cxnLst/>
                <a:rect l="l" t="t" r="r" b="b"/>
                <a:pathLst>
                  <a:path w="14112" h="7761" extrusionOk="0">
                    <a:moveTo>
                      <a:pt x="0" y="0"/>
                    </a:moveTo>
                    <a:lnTo>
                      <a:pt x="0" y="7761"/>
                    </a:lnTo>
                    <a:lnTo>
                      <a:pt x="14111" y="7761"/>
                    </a:lnTo>
                    <a:lnTo>
                      <a:pt x="1411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47"/>
              <p:cNvSpPr/>
              <p:nvPr/>
            </p:nvSpPr>
            <p:spPr>
              <a:xfrm>
                <a:off x="4678704" y="2187580"/>
                <a:ext cx="102648" cy="125437"/>
              </a:xfrm>
              <a:custGeom>
                <a:avLst/>
                <a:gdLst/>
                <a:ahLst/>
                <a:cxnLst/>
                <a:rect l="l" t="t" r="r" b="b"/>
                <a:pathLst>
                  <a:path w="6351" h="7761" extrusionOk="0">
                    <a:moveTo>
                      <a:pt x="1" y="0"/>
                    </a:moveTo>
                    <a:lnTo>
                      <a:pt x="1" y="7761"/>
                    </a:lnTo>
                    <a:lnTo>
                      <a:pt x="6350" y="7761"/>
                    </a:lnTo>
                    <a:lnTo>
                      <a:pt x="635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47"/>
              <p:cNvSpPr/>
              <p:nvPr/>
            </p:nvSpPr>
            <p:spPr>
              <a:xfrm>
                <a:off x="4809831" y="2243745"/>
                <a:ext cx="301237" cy="69272"/>
              </a:xfrm>
              <a:custGeom>
                <a:avLst/>
                <a:gdLst/>
                <a:ahLst/>
                <a:cxnLst/>
                <a:rect l="l" t="t" r="r" b="b"/>
                <a:pathLst>
                  <a:path w="18638" h="4286" extrusionOk="0">
                    <a:moveTo>
                      <a:pt x="1" y="1"/>
                    </a:moveTo>
                    <a:lnTo>
                      <a:pt x="1" y="4286"/>
                    </a:lnTo>
                    <a:lnTo>
                      <a:pt x="18638" y="4286"/>
                    </a:lnTo>
                    <a:lnTo>
                      <a:pt x="18638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47"/>
              <p:cNvSpPr/>
              <p:nvPr/>
            </p:nvSpPr>
            <p:spPr>
              <a:xfrm>
                <a:off x="4778375" y="2243750"/>
                <a:ext cx="193023" cy="84595"/>
              </a:xfrm>
              <a:custGeom>
                <a:avLst/>
                <a:gdLst/>
                <a:ahLst/>
                <a:cxnLst/>
                <a:rect l="l" t="t" r="r" b="b"/>
                <a:pathLst>
                  <a:path w="9996" h="4286" extrusionOk="0">
                    <a:moveTo>
                      <a:pt x="1" y="1"/>
                    </a:moveTo>
                    <a:lnTo>
                      <a:pt x="1" y="4286"/>
                    </a:lnTo>
                    <a:lnTo>
                      <a:pt x="9995" y="4286"/>
                    </a:lnTo>
                    <a:lnTo>
                      <a:pt x="99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47"/>
              <p:cNvSpPr/>
              <p:nvPr/>
            </p:nvSpPr>
            <p:spPr>
              <a:xfrm>
                <a:off x="5185480" y="2422244"/>
                <a:ext cx="947721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58637" h="5497" extrusionOk="0">
                    <a:moveTo>
                      <a:pt x="1" y="1"/>
                    </a:moveTo>
                    <a:lnTo>
                      <a:pt x="1" y="5497"/>
                    </a:lnTo>
                    <a:lnTo>
                      <a:pt x="58636" y="5497"/>
                    </a:lnTo>
                    <a:lnTo>
                      <a:pt x="5863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47"/>
              <p:cNvSpPr/>
              <p:nvPr/>
            </p:nvSpPr>
            <p:spPr>
              <a:xfrm>
                <a:off x="5669482" y="2422244"/>
                <a:ext cx="463718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28691" h="5497" extrusionOk="0">
                    <a:moveTo>
                      <a:pt x="0" y="1"/>
                    </a:moveTo>
                    <a:lnTo>
                      <a:pt x="0" y="5497"/>
                    </a:lnTo>
                    <a:lnTo>
                      <a:pt x="28690" y="5497"/>
                    </a:lnTo>
                    <a:lnTo>
                      <a:pt x="2869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47"/>
              <p:cNvSpPr/>
              <p:nvPr/>
            </p:nvSpPr>
            <p:spPr>
              <a:xfrm>
                <a:off x="5228569" y="2389466"/>
                <a:ext cx="864080" cy="32810"/>
              </a:xfrm>
              <a:custGeom>
                <a:avLst/>
                <a:gdLst/>
                <a:ahLst/>
                <a:cxnLst/>
                <a:rect l="l" t="t" r="r" b="b"/>
                <a:pathLst>
                  <a:path w="53462" h="2030" extrusionOk="0">
                    <a:moveTo>
                      <a:pt x="0" y="0"/>
                    </a:moveTo>
                    <a:lnTo>
                      <a:pt x="0" y="2030"/>
                    </a:lnTo>
                    <a:lnTo>
                      <a:pt x="53462" y="2030"/>
                    </a:lnTo>
                    <a:lnTo>
                      <a:pt x="5346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47"/>
              <p:cNvSpPr/>
              <p:nvPr/>
            </p:nvSpPr>
            <p:spPr>
              <a:xfrm>
                <a:off x="5228569" y="2389466"/>
                <a:ext cx="480188" cy="32810"/>
              </a:xfrm>
              <a:custGeom>
                <a:avLst/>
                <a:gdLst/>
                <a:ahLst/>
                <a:cxnLst/>
                <a:rect l="l" t="t" r="r" b="b"/>
                <a:pathLst>
                  <a:path w="29710" h="2030" extrusionOk="0">
                    <a:moveTo>
                      <a:pt x="0" y="0"/>
                    </a:moveTo>
                    <a:lnTo>
                      <a:pt x="0" y="2030"/>
                    </a:lnTo>
                    <a:lnTo>
                      <a:pt x="29710" y="2030"/>
                    </a:lnTo>
                    <a:lnTo>
                      <a:pt x="29710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47"/>
              <p:cNvSpPr/>
              <p:nvPr/>
            </p:nvSpPr>
            <p:spPr>
              <a:xfrm>
                <a:off x="5221279" y="2399277"/>
                <a:ext cx="882472" cy="13172"/>
              </a:xfrm>
              <a:custGeom>
                <a:avLst/>
                <a:gdLst/>
                <a:ahLst/>
                <a:cxnLst/>
                <a:rect l="l" t="t" r="r" b="b"/>
                <a:pathLst>
                  <a:path w="54600" h="815" extrusionOk="0">
                    <a:moveTo>
                      <a:pt x="1" y="1"/>
                    </a:moveTo>
                    <a:lnTo>
                      <a:pt x="1" y="814"/>
                    </a:lnTo>
                    <a:lnTo>
                      <a:pt x="54599" y="814"/>
                    </a:lnTo>
                    <a:lnTo>
                      <a:pt x="5459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47"/>
              <p:cNvSpPr/>
              <p:nvPr/>
            </p:nvSpPr>
            <p:spPr>
              <a:xfrm>
                <a:off x="5691641" y="2399277"/>
                <a:ext cx="412111" cy="13172"/>
              </a:xfrm>
              <a:custGeom>
                <a:avLst/>
                <a:gdLst/>
                <a:ahLst/>
                <a:cxnLst/>
                <a:rect l="l" t="t" r="r" b="b"/>
                <a:pathLst>
                  <a:path w="25498" h="815" extrusionOk="0">
                    <a:moveTo>
                      <a:pt x="1" y="1"/>
                    </a:moveTo>
                    <a:lnTo>
                      <a:pt x="1" y="814"/>
                    </a:lnTo>
                    <a:lnTo>
                      <a:pt x="25497" y="814"/>
                    </a:lnTo>
                    <a:lnTo>
                      <a:pt x="25497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47"/>
              <p:cNvSpPr/>
              <p:nvPr/>
            </p:nvSpPr>
            <p:spPr>
              <a:xfrm>
                <a:off x="5185480" y="2300637"/>
                <a:ext cx="947721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58637" h="5497" extrusionOk="0">
                    <a:moveTo>
                      <a:pt x="1" y="0"/>
                    </a:moveTo>
                    <a:lnTo>
                      <a:pt x="1" y="5496"/>
                    </a:lnTo>
                    <a:lnTo>
                      <a:pt x="58636" y="5496"/>
                    </a:lnTo>
                    <a:lnTo>
                      <a:pt x="5863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47"/>
              <p:cNvSpPr/>
              <p:nvPr/>
            </p:nvSpPr>
            <p:spPr>
              <a:xfrm>
                <a:off x="5669482" y="2300637"/>
                <a:ext cx="463718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28691" h="5497" extrusionOk="0">
                    <a:moveTo>
                      <a:pt x="0" y="0"/>
                    </a:moveTo>
                    <a:lnTo>
                      <a:pt x="0" y="5496"/>
                    </a:lnTo>
                    <a:lnTo>
                      <a:pt x="28690" y="5496"/>
                    </a:lnTo>
                    <a:lnTo>
                      <a:pt x="2869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47"/>
              <p:cNvSpPr/>
              <p:nvPr/>
            </p:nvSpPr>
            <p:spPr>
              <a:xfrm>
                <a:off x="5228569" y="2267827"/>
                <a:ext cx="864080" cy="32826"/>
              </a:xfrm>
              <a:custGeom>
                <a:avLst/>
                <a:gdLst/>
                <a:ahLst/>
                <a:cxnLst/>
                <a:rect l="l" t="t" r="r" b="b"/>
                <a:pathLst>
                  <a:path w="53462" h="2031" extrusionOk="0">
                    <a:moveTo>
                      <a:pt x="0" y="1"/>
                    </a:moveTo>
                    <a:lnTo>
                      <a:pt x="0" y="2030"/>
                    </a:lnTo>
                    <a:lnTo>
                      <a:pt x="53462" y="2030"/>
                    </a:lnTo>
                    <a:lnTo>
                      <a:pt x="5346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47"/>
              <p:cNvSpPr/>
              <p:nvPr/>
            </p:nvSpPr>
            <p:spPr>
              <a:xfrm>
                <a:off x="5228569" y="2267827"/>
                <a:ext cx="480188" cy="32826"/>
              </a:xfrm>
              <a:custGeom>
                <a:avLst/>
                <a:gdLst/>
                <a:ahLst/>
                <a:cxnLst/>
                <a:rect l="l" t="t" r="r" b="b"/>
                <a:pathLst>
                  <a:path w="29710" h="2031" extrusionOk="0">
                    <a:moveTo>
                      <a:pt x="0" y="1"/>
                    </a:moveTo>
                    <a:lnTo>
                      <a:pt x="0" y="2030"/>
                    </a:lnTo>
                    <a:lnTo>
                      <a:pt x="29710" y="2030"/>
                    </a:lnTo>
                    <a:lnTo>
                      <a:pt x="29710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47"/>
              <p:cNvSpPr/>
              <p:nvPr/>
            </p:nvSpPr>
            <p:spPr>
              <a:xfrm>
                <a:off x="5221279" y="2277654"/>
                <a:ext cx="882472" cy="13172"/>
              </a:xfrm>
              <a:custGeom>
                <a:avLst/>
                <a:gdLst/>
                <a:ahLst/>
                <a:cxnLst/>
                <a:rect l="l" t="t" r="r" b="b"/>
                <a:pathLst>
                  <a:path w="54600" h="815" extrusionOk="0">
                    <a:moveTo>
                      <a:pt x="1" y="0"/>
                    </a:moveTo>
                    <a:lnTo>
                      <a:pt x="1" y="815"/>
                    </a:lnTo>
                    <a:lnTo>
                      <a:pt x="54599" y="815"/>
                    </a:lnTo>
                    <a:lnTo>
                      <a:pt x="5459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47"/>
              <p:cNvSpPr/>
              <p:nvPr/>
            </p:nvSpPr>
            <p:spPr>
              <a:xfrm>
                <a:off x="5691641" y="2277654"/>
                <a:ext cx="412111" cy="13172"/>
              </a:xfrm>
              <a:custGeom>
                <a:avLst/>
                <a:gdLst/>
                <a:ahLst/>
                <a:cxnLst/>
                <a:rect l="l" t="t" r="r" b="b"/>
                <a:pathLst>
                  <a:path w="25498" h="815" extrusionOk="0">
                    <a:moveTo>
                      <a:pt x="1" y="0"/>
                    </a:moveTo>
                    <a:lnTo>
                      <a:pt x="1" y="815"/>
                    </a:lnTo>
                    <a:lnTo>
                      <a:pt x="25497" y="815"/>
                    </a:lnTo>
                    <a:lnTo>
                      <a:pt x="2549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47"/>
              <p:cNvSpPr/>
              <p:nvPr/>
            </p:nvSpPr>
            <p:spPr>
              <a:xfrm>
                <a:off x="5185480" y="2178998"/>
                <a:ext cx="947721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58637" h="5497" extrusionOk="0">
                    <a:moveTo>
                      <a:pt x="1" y="1"/>
                    </a:moveTo>
                    <a:lnTo>
                      <a:pt x="1" y="5497"/>
                    </a:lnTo>
                    <a:lnTo>
                      <a:pt x="58636" y="5497"/>
                    </a:lnTo>
                    <a:lnTo>
                      <a:pt x="5863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47"/>
              <p:cNvSpPr/>
              <p:nvPr/>
            </p:nvSpPr>
            <p:spPr>
              <a:xfrm>
                <a:off x="5669482" y="2178998"/>
                <a:ext cx="463718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28691" h="5497" extrusionOk="0">
                    <a:moveTo>
                      <a:pt x="0" y="1"/>
                    </a:moveTo>
                    <a:lnTo>
                      <a:pt x="0" y="5497"/>
                    </a:lnTo>
                    <a:lnTo>
                      <a:pt x="28690" y="5497"/>
                    </a:lnTo>
                    <a:lnTo>
                      <a:pt x="28690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47"/>
              <p:cNvSpPr/>
              <p:nvPr/>
            </p:nvSpPr>
            <p:spPr>
              <a:xfrm>
                <a:off x="5185480" y="2057375"/>
                <a:ext cx="947721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58637" h="5497" extrusionOk="0">
                    <a:moveTo>
                      <a:pt x="1" y="0"/>
                    </a:moveTo>
                    <a:lnTo>
                      <a:pt x="1" y="5496"/>
                    </a:lnTo>
                    <a:lnTo>
                      <a:pt x="58636" y="5496"/>
                    </a:lnTo>
                    <a:lnTo>
                      <a:pt x="5863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47"/>
              <p:cNvSpPr/>
              <p:nvPr/>
            </p:nvSpPr>
            <p:spPr>
              <a:xfrm>
                <a:off x="5669482" y="2057375"/>
                <a:ext cx="463718" cy="88845"/>
              </a:xfrm>
              <a:custGeom>
                <a:avLst/>
                <a:gdLst/>
                <a:ahLst/>
                <a:cxnLst/>
                <a:rect l="l" t="t" r="r" b="b"/>
                <a:pathLst>
                  <a:path w="28691" h="5497" extrusionOk="0">
                    <a:moveTo>
                      <a:pt x="0" y="0"/>
                    </a:moveTo>
                    <a:lnTo>
                      <a:pt x="0" y="5496"/>
                    </a:lnTo>
                    <a:lnTo>
                      <a:pt x="28690" y="5496"/>
                    </a:lnTo>
                    <a:lnTo>
                      <a:pt x="2869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47"/>
              <p:cNvSpPr/>
              <p:nvPr/>
            </p:nvSpPr>
            <p:spPr>
              <a:xfrm>
                <a:off x="5228569" y="2146204"/>
                <a:ext cx="864080" cy="32810"/>
              </a:xfrm>
              <a:custGeom>
                <a:avLst/>
                <a:gdLst/>
                <a:ahLst/>
                <a:cxnLst/>
                <a:rect l="l" t="t" r="r" b="b"/>
                <a:pathLst>
                  <a:path w="53462" h="2030" extrusionOk="0">
                    <a:moveTo>
                      <a:pt x="0" y="0"/>
                    </a:moveTo>
                    <a:lnTo>
                      <a:pt x="0" y="2030"/>
                    </a:lnTo>
                    <a:lnTo>
                      <a:pt x="53462" y="2030"/>
                    </a:lnTo>
                    <a:lnTo>
                      <a:pt x="5346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47"/>
              <p:cNvSpPr/>
              <p:nvPr/>
            </p:nvSpPr>
            <p:spPr>
              <a:xfrm>
                <a:off x="5228569" y="2146204"/>
                <a:ext cx="480188" cy="32810"/>
              </a:xfrm>
              <a:custGeom>
                <a:avLst/>
                <a:gdLst/>
                <a:ahLst/>
                <a:cxnLst/>
                <a:rect l="l" t="t" r="r" b="b"/>
                <a:pathLst>
                  <a:path w="29710" h="2030" extrusionOk="0">
                    <a:moveTo>
                      <a:pt x="0" y="0"/>
                    </a:moveTo>
                    <a:lnTo>
                      <a:pt x="0" y="2030"/>
                    </a:lnTo>
                    <a:lnTo>
                      <a:pt x="29710" y="2030"/>
                    </a:lnTo>
                    <a:lnTo>
                      <a:pt x="29710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47"/>
              <p:cNvSpPr/>
              <p:nvPr/>
            </p:nvSpPr>
            <p:spPr>
              <a:xfrm>
                <a:off x="5221279" y="2156015"/>
                <a:ext cx="882472" cy="13189"/>
              </a:xfrm>
              <a:custGeom>
                <a:avLst/>
                <a:gdLst/>
                <a:ahLst/>
                <a:cxnLst/>
                <a:rect l="l" t="t" r="r" b="b"/>
                <a:pathLst>
                  <a:path w="54600" h="816" extrusionOk="0">
                    <a:moveTo>
                      <a:pt x="1" y="1"/>
                    </a:moveTo>
                    <a:lnTo>
                      <a:pt x="1" y="815"/>
                    </a:lnTo>
                    <a:lnTo>
                      <a:pt x="54599" y="815"/>
                    </a:lnTo>
                    <a:lnTo>
                      <a:pt x="5459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47"/>
              <p:cNvSpPr/>
              <p:nvPr/>
            </p:nvSpPr>
            <p:spPr>
              <a:xfrm>
                <a:off x="5691641" y="2156015"/>
                <a:ext cx="412111" cy="13189"/>
              </a:xfrm>
              <a:custGeom>
                <a:avLst/>
                <a:gdLst/>
                <a:ahLst/>
                <a:cxnLst/>
                <a:rect l="l" t="t" r="r" b="b"/>
                <a:pathLst>
                  <a:path w="25498" h="816" extrusionOk="0">
                    <a:moveTo>
                      <a:pt x="1" y="1"/>
                    </a:moveTo>
                    <a:lnTo>
                      <a:pt x="1" y="815"/>
                    </a:lnTo>
                    <a:lnTo>
                      <a:pt x="25497" y="815"/>
                    </a:lnTo>
                    <a:lnTo>
                      <a:pt x="25497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47"/>
              <p:cNvSpPr/>
              <p:nvPr/>
            </p:nvSpPr>
            <p:spPr>
              <a:xfrm>
                <a:off x="4530090" y="2345051"/>
                <a:ext cx="352536" cy="28398"/>
              </a:xfrm>
              <a:custGeom>
                <a:avLst/>
                <a:gdLst/>
                <a:ahLst/>
                <a:cxnLst/>
                <a:rect l="l" t="t" r="r" b="b"/>
                <a:pathLst>
                  <a:path w="21812" h="1757" extrusionOk="0">
                    <a:moveTo>
                      <a:pt x="0" y="0"/>
                    </a:moveTo>
                    <a:lnTo>
                      <a:pt x="0" y="1756"/>
                    </a:lnTo>
                    <a:lnTo>
                      <a:pt x="21812" y="1756"/>
                    </a:lnTo>
                    <a:lnTo>
                      <a:pt x="21812" y="0"/>
                    </a:lnTo>
                    <a:close/>
                  </a:path>
                </a:pathLst>
              </a:custGeom>
              <a:solidFill>
                <a:srgbClr val="B2E2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47"/>
              <p:cNvSpPr/>
              <p:nvPr/>
            </p:nvSpPr>
            <p:spPr>
              <a:xfrm>
                <a:off x="4530090" y="2396109"/>
                <a:ext cx="352536" cy="28414"/>
              </a:xfrm>
              <a:custGeom>
                <a:avLst/>
                <a:gdLst/>
                <a:ahLst/>
                <a:cxnLst/>
                <a:rect l="l" t="t" r="r" b="b"/>
                <a:pathLst>
                  <a:path w="21812" h="1758" extrusionOk="0">
                    <a:moveTo>
                      <a:pt x="0" y="1"/>
                    </a:moveTo>
                    <a:lnTo>
                      <a:pt x="0" y="1758"/>
                    </a:lnTo>
                    <a:lnTo>
                      <a:pt x="21812" y="1758"/>
                    </a:lnTo>
                    <a:lnTo>
                      <a:pt x="21812" y="1"/>
                    </a:lnTo>
                    <a:close/>
                  </a:path>
                </a:pathLst>
              </a:custGeom>
              <a:solidFill>
                <a:srgbClr val="B2E2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47"/>
              <p:cNvSpPr/>
              <p:nvPr/>
            </p:nvSpPr>
            <p:spPr>
              <a:xfrm>
                <a:off x="5212730" y="2090573"/>
                <a:ext cx="420952" cy="22434"/>
              </a:xfrm>
              <a:custGeom>
                <a:avLst/>
                <a:gdLst/>
                <a:ahLst/>
                <a:cxnLst/>
                <a:rect l="l" t="t" r="r" b="b"/>
                <a:pathLst>
                  <a:path w="26045" h="1388" extrusionOk="0">
                    <a:moveTo>
                      <a:pt x="0" y="0"/>
                    </a:moveTo>
                    <a:lnTo>
                      <a:pt x="0" y="1388"/>
                    </a:lnTo>
                    <a:lnTo>
                      <a:pt x="26045" y="1388"/>
                    </a:lnTo>
                    <a:lnTo>
                      <a:pt x="260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47"/>
              <p:cNvSpPr/>
              <p:nvPr/>
            </p:nvSpPr>
            <p:spPr>
              <a:xfrm>
                <a:off x="5212730" y="2212196"/>
                <a:ext cx="420952" cy="22450"/>
              </a:xfrm>
              <a:custGeom>
                <a:avLst/>
                <a:gdLst/>
                <a:ahLst/>
                <a:cxnLst/>
                <a:rect l="l" t="t" r="r" b="b"/>
                <a:pathLst>
                  <a:path w="26045" h="1389" extrusionOk="0">
                    <a:moveTo>
                      <a:pt x="0" y="1"/>
                    </a:moveTo>
                    <a:lnTo>
                      <a:pt x="0" y="1389"/>
                    </a:lnTo>
                    <a:lnTo>
                      <a:pt x="26045" y="1389"/>
                    </a:lnTo>
                    <a:lnTo>
                      <a:pt x="26045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47"/>
              <p:cNvSpPr/>
              <p:nvPr/>
            </p:nvSpPr>
            <p:spPr>
              <a:xfrm>
                <a:off x="5212730" y="2333835"/>
                <a:ext cx="420952" cy="22434"/>
              </a:xfrm>
              <a:custGeom>
                <a:avLst/>
                <a:gdLst/>
                <a:ahLst/>
                <a:cxnLst/>
                <a:rect l="l" t="t" r="r" b="b"/>
                <a:pathLst>
                  <a:path w="26045" h="1388" extrusionOk="0">
                    <a:moveTo>
                      <a:pt x="0" y="0"/>
                    </a:moveTo>
                    <a:lnTo>
                      <a:pt x="0" y="1387"/>
                    </a:lnTo>
                    <a:lnTo>
                      <a:pt x="26045" y="1387"/>
                    </a:lnTo>
                    <a:lnTo>
                      <a:pt x="2604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47"/>
              <p:cNvSpPr/>
              <p:nvPr/>
            </p:nvSpPr>
            <p:spPr>
              <a:xfrm>
                <a:off x="5212730" y="2455474"/>
                <a:ext cx="420952" cy="22417"/>
              </a:xfrm>
              <a:custGeom>
                <a:avLst/>
                <a:gdLst/>
                <a:ahLst/>
                <a:cxnLst/>
                <a:rect l="l" t="t" r="r" b="b"/>
                <a:pathLst>
                  <a:path w="26045" h="1387" extrusionOk="0">
                    <a:moveTo>
                      <a:pt x="0" y="0"/>
                    </a:moveTo>
                    <a:lnTo>
                      <a:pt x="0" y="1387"/>
                    </a:lnTo>
                    <a:lnTo>
                      <a:pt x="26045" y="1387"/>
                    </a:lnTo>
                    <a:lnTo>
                      <a:pt x="260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47"/>
              <p:cNvSpPr/>
              <p:nvPr/>
            </p:nvSpPr>
            <p:spPr>
              <a:xfrm>
                <a:off x="4309876" y="1355616"/>
                <a:ext cx="123449" cy="1163102"/>
              </a:xfrm>
              <a:custGeom>
                <a:avLst/>
                <a:gdLst/>
                <a:ahLst/>
                <a:cxnLst/>
                <a:rect l="l" t="t" r="r" b="b"/>
                <a:pathLst>
                  <a:path w="7638" h="71963" extrusionOk="0">
                    <a:moveTo>
                      <a:pt x="3486" y="9532"/>
                    </a:moveTo>
                    <a:lnTo>
                      <a:pt x="3603" y="11812"/>
                    </a:lnTo>
                    <a:lnTo>
                      <a:pt x="833" y="10647"/>
                    </a:lnTo>
                    <a:lnTo>
                      <a:pt x="3486" y="9532"/>
                    </a:lnTo>
                    <a:close/>
                    <a:moveTo>
                      <a:pt x="3777" y="15210"/>
                    </a:moveTo>
                    <a:lnTo>
                      <a:pt x="3908" y="17743"/>
                    </a:lnTo>
                    <a:lnTo>
                      <a:pt x="3908" y="17743"/>
                    </a:lnTo>
                    <a:lnTo>
                      <a:pt x="831" y="16450"/>
                    </a:lnTo>
                    <a:lnTo>
                      <a:pt x="3777" y="15210"/>
                    </a:lnTo>
                    <a:close/>
                    <a:moveTo>
                      <a:pt x="4069" y="20891"/>
                    </a:moveTo>
                    <a:lnTo>
                      <a:pt x="4212" y="23674"/>
                    </a:lnTo>
                    <a:lnTo>
                      <a:pt x="831" y="22251"/>
                    </a:lnTo>
                    <a:lnTo>
                      <a:pt x="4069" y="20891"/>
                    </a:lnTo>
                    <a:close/>
                    <a:moveTo>
                      <a:pt x="4362" y="26568"/>
                    </a:moveTo>
                    <a:lnTo>
                      <a:pt x="4517" y="29600"/>
                    </a:lnTo>
                    <a:lnTo>
                      <a:pt x="831" y="28050"/>
                    </a:lnTo>
                    <a:lnTo>
                      <a:pt x="4362" y="26568"/>
                    </a:lnTo>
                    <a:close/>
                    <a:moveTo>
                      <a:pt x="4653" y="32245"/>
                    </a:moveTo>
                    <a:lnTo>
                      <a:pt x="4822" y="35529"/>
                    </a:lnTo>
                    <a:lnTo>
                      <a:pt x="831" y="33851"/>
                    </a:lnTo>
                    <a:lnTo>
                      <a:pt x="4653" y="32245"/>
                    </a:lnTo>
                    <a:close/>
                    <a:moveTo>
                      <a:pt x="4946" y="37922"/>
                    </a:moveTo>
                    <a:lnTo>
                      <a:pt x="5127" y="41458"/>
                    </a:lnTo>
                    <a:lnTo>
                      <a:pt x="5127" y="41458"/>
                    </a:lnTo>
                    <a:lnTo>
                      <a:pt x="830" y="39653"/>
                    </a:lnTo>
                    <a:lnTo>
                      <a:pt x="4946" y="37922"/>
                    </a:lnTo>
                    <a:close/>
                    <a:moveTo>
                      <a:pt x="5238" y="43599"/>
                    </a:moveTo>
                    <a:lnTo>
                      <a:pt x="5433" y="47390"/>
                    </a:lnTo>
                    <a:lnTo>
                      <a:pt x="828" y="45453"/>
                    </a:lnTo>
                    <a:lnTo>
                      <a:pt x="5238" y="43599"/>
                    </a:lnTo>
                    <a:close/>
                    <a:moveTo>
                      <a:pt x="5530" y="49276"/>
                    </a:moveTo>
                    <a:lnTo>
                      <a:pt x="5738" y="53319"/>
                    </a:lnTo>
                    <a:lnTo>
                      <a:pt x="5738" y="53319"/>
                    </a:lnTo>
                    <a:lnTo>
                      <a:pt x="828" y="51254"/>
                    </a:lnTo>
                    <a:lnTo>
                      <a:pt x="5530" y="49276"/>
                    </a:lnTo>
                    <a:close/>
                    <a:moveTo>
                      <a:pt x="5822" y="54959"/>
                    </a:moveTo>
                    <a:lnTo>
                      <a:pt x="6043" y="59246"/>
                    </a:lnTo>
                    <a:lnTo>
                      <a:pt x="833" y="57055"/>
                    </a:lnTo>
                    <a:lnTo>
                      <a:pt x="5822" y="54959"/>
                    </a:lnTo>
                    <a:close/>
                    <a:moveTo>
                      <a:pt x="6115" y="60636"/>
                    </a:moveTo>
                    <a:lnTo>
                      <a:pt x="6347" y="65174"/>
                    </a:lnTo>
                    <a:lnTo>
                      <a:pt x="6347" y="65174"/>
                    </a:lnTo>
                    <a:lnTo>
                      <a:pt x="834" y="62855"/>
                    </a:lnTo>
                    <a:lnTo>
                      <a:pt x="6115" y="60636"/>
                    </a:lnTo>
                    <a:close/>
                    <a:moveTo>
                      <a:pt x="6406" y="66313"/>
                    </a:moveTo>
                    <a:lnTo>
                      <a:pt x="6648" y="71021"/>
                    </a:lnTo>
                    <a:lnTo>
                      <a:pt x="6450" y="71021"/>
                    </a:lnTo>
                    <a:lnTo>
                      <a:pt x="833" y="68656"/>
                    </a:lnTo>
                    <a:lnTo>
                      <a:pt x="6406" y="66313"/>
                    </a:lnTo>
                    <a:close/>
                    <a:moveTo>
                      <a:pt x="1" y="0"/>
                    </a:moveTo>
                    <a:lnTo>
                      <a:pt x="1" y="8153"/>
                    </a:lnTo>
                    <a:lnTo>
                      <a:pt x="3414" y="8153"/>
                    </a:lnTo>
                    <a:lnTo>
                      <a:pt x="3434" y="8534"/>
                    </a:lnTo>
                    <a:lnTo>
                      <a:pt x="1" y="9977"/>
                    </a:lnTo>
                    <a:lnTo>
                      <a:pt x="1" y="11318"/>
                    </a:lnTo>
                    <a:lnTo>
                      <a:pt x="3656" y="12856"/>
                    </a:lnTo>
                    <a:lnTo>
                      <a:pt x="3726" y="14211"/>
                    </a:lnTo>
                    <a:lnTo>
                      <a:pt x="1" y="15780"/>
                    </a:lnTo>
                    <a:lnTo>
                      <a:pt x="1" y="17122"/>
                    </a:lnTo>
                    <a:lnTo>
                      <a:pt x="3962" y="18787"/>
                    </a:lnTo>
                    <a:lnTo>
                      <a:pt x="4018" y="19893"/>
                    </a:lnTo>
                    <a:lnTo>
                      <a:pt x="1" y="21581"/>
                    </a:lnTo>
                    <a:lnTo>
                      <a:pt x="1" y="22923"/>
                    </a:lnTo>
                    <a:lnTo>
                      <a:pt x="4267" y="24717"/>
                    </a:lnTo>
                    <a:lnTo>
                      <a:pt x="4311" y="25571"/>
                    </a:lnTo>
                    <a:lnTo>
                      <a:pt x="1" y="27380"/>
                    </a:lnTo>
                    <a:lnTo>
                      <a:pt x="1" y="28722"/>
                    </a:lnTo>
                    <a:lnTo>
                      <a:pt x="4571" y="30643"/>
                    </a:lnTo>
                    <a:lnTo>
                      <a:pt x="4603" y="31248"/>
                    </a:lnTo>
                    <a:lnTo>
                      <a:pt x="1" y="33181"/>
                    </a:lnTo>
                    <a:lnTo>
                      <a:pt x="1" y="34523"/>
                    </a:lnTo>
                    <a:lnTo>
                      <a:pt x="4876" y="36574"/>
                    </a:lnTo>
                    <a:lnTo>
                      <a:pt x="4894" y="36923"/>
                    </a:lnTo>
                    <a:lnTo>
                      <a:pt x="1" y="38981"/>
                    </a:lnTo>
                    <a:lnTo>
                      <a:pt x="1" y="40324"/>
                    </a:lnTo>
                    <a:lnTo>
                      <a:pt x="5181" y="42501"/>
                    </a:lnTo>
                    <a:lnTo>
                      <a:pt x="5186" y="42599"/>
                    </a:lnTo>
                    <a:lnTo>
                      <a:pt x="1" y="44780"/>
                    </a:lnTo>
                    <a:lnTo>
                      <a:pt x="1" y="46125"/>
                    </a:lnTo>
                    <a:lnTo>
                      <a:pt x="5299" y="48353"/>
                    </a:lnTo>
                    <a:lnTo>
                      <a:pt x="1" y="50582"/>
                    </a:lnTo>
                    <a:lnTo>
                      <a:pt x="1" y="51926"/>
                    </a:lnTo>
                    <a:lnTo>
                      <a:pt x="5302" y="54157"/>
                    </a:lnTo>
                    <a:lnTo>
                      <a:pt x="1" y="56384"/>
                    </a:lnTo>
                    <a:lnTo>
                      <a:pt x="1" y="57726"/>
                    </a:lnTo>
                    <a:lnTo>
                      <a:pt x="5303" y="59956"/>
                    </a:lnTo>
                    <a:lnTo>
                      <a:pt x="1" y="62185"/>
                    </a:lnTo>
                    <a:lnTo>
                      <a:pt x="1" y="63525"/>
                    </a:lnTo>
                    <a:lnTo>
                      <a:pt x="5304" y="65756"/>
                    </a:lnTo>
                    <a:lnTo>
                      <a:pt x="1" y="67985"/>
                    </a:lnTo>
                    <a:lnTo>
                      <a:pt x="1" y="69327"/>
                    </a:lnTo>
                    <a:lnTo>
                      <a:pt x="4025" y="71021"/>
                    </a:lnTo>
                    <a:lnTo>
                      <a:pt x="1" y="71021"/>
                    </a:lnTo>
                    <a:lnTo>
                      <a:pt x="1" y="71962"/>
                    </a:lnTo>
                    <a:lnTo>
                      <a:pt x="7638" y="71962"/>
                    </a:lnTo>
                    <a:lnTo>
                      <a:pt x="4332" y="7682"/>
                    </a:lnTo>
                    <a:lnTo>
                      <a:pt x="4736" y="7682"/>
                    </a:lnTo>
                    <a:lnTo>
                      <a:pt x="4736" y="5713"/>
                    </a:lnTo>
                    <a:lnTo>
                      <a:pt x="3585" y="5713"/>
                    </a:lnTo>
                    <a:lnTo>
                      <a:pt x="3585" y="5036"/>
                    </a:lnTo>
                    <a:lnTo>
                      <a:pt x="3964" y="5036"/>
                    </a:lnTo>
                    <a:lnTo>
                      <a:pt x="3964" y="4420"/>
                    </a:lnTo>
                    <a:lnTo>
                      <a:pt x="3585" y="4420"/>
                    </a:lnTo>
                    <a:lnTo>
                      <a:pt x="3585" y="3743"/>
                    </a:lnTo>
                    <a:lnTo>
                      <a:pt x="1272" y="3743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47"/>
              <p:cNvSpPr/>
              <p:nvPr/>
            </p:nvSpPr>
            <p:spPr>
              <a:xfrm>
                <a:off x="4121211" y="2582026"/>
                <a:ext cx="449625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27819" h="8048" extrusionOk="0">
                    <a:moveTo>
                      <a:pt x="0" y="1"/>
                    </a:moveTo>
                    <a:lnTo>
                      <a:pt x="0" y="8048"/>
                    </a:lnTo>
                    <a:lnTo>
                      <a:pt x="27819" y="8048"/>
                    </a:lnTo>
                    <a:lnTo>
                      <a:pt x="27819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47"/>
              <p:cNvSpPr/>
              <p:nvPr/>
            </p:nvSpPr>
            <p:spPr>
              <a:xfrm>
                <a:off x="4346032" y="2582026"/>
                <a:ext cx="224820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13910" h="8048" extrusionOk="0">
                    <a:moveTo>
                      <a:pt x="0" y="1"/>
                    </a:moveTo>
                    <a:lnTo>
                      <a:pt x="0" y="8048"/>
                    </a:lnTo>
                    <a:lnTo>
                      <a:pt x="13910" y="8048"/>
                    </a:lnTo>
                    <a:lnTo>
                      <a:pt x="13910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47"/>
              <p:cNvSpPr/>
              <p:nvPr/>
            </p:nvSpPr>
            <p:spPr>
              <a:xfrm>
                <a:off x="4998948" y="2582026"/>
                <a:ext cx="318498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19706" h="8048" extrusionOk="0">
                    <a:moveTo>
                      <a:pt x="1" y="1"/>
                    </a:moveTo>
                    <a:lnTo>
                      <a:pt x="1" y="8048"/>
                    </a:lnTo>
                    <a:lnTo>
                      <a:pt x="19705" y="8048"/>
                    </a:lnTo>
                    <a:lnTo>
                      <a:pt x="19705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47"/>
              <p:cNvSpPr/>
              <p:nvPr/>
            </p:nvSpPr>
            <p:spPr>
              <a:xfrm>
                <a:off x="5142423" y="2582026"/>
                <a:ext cx="175024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10829" h="8048" extrusionOk="0">
                    <a:moveTo>
                      <a:pt x="0" y="1"/>
                    </a:moveTo>
                    <a:lnTo>
                      <a:pt x="0" y="8048"/>
                    </a:lnTo>
                    <a:lnTo>
                      <a:pt x="10828" y="8048"/>
                    </a:lnTo>
                    <a:lnTo>
                      <a:pt x="1082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47"/>
              <p:cNvSpPr/>
              <p:nvPr/>
            </p:nvSpPr>
            <p:spPr>
              <a:xfrm>
                <a:off x="5745559" y="2582026"/>
                <a:ext cx="449625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27819" h="8048" extrusionOk="0">
                    <a:moveTo>
                      <a:pt x="0" y="1"/>
                    </a:moveTo>
                    <a:lnTo>
                      <a:pt x="0" y="8048"/>
                    </a:lnTo>
                    <a:lnTo>
                      <a:pt x="27819" y="8048"/>
                    </a:lnTo>
                    <a:lnTo>
                      <a:pt x="27819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47"/>
              <p:cNvSpPr/>
              <p:nvPr/>
            </p:nvSpPr>
            <p:spPr>
              <a:xfrm>
                <a:off x="5818322" y="2693062"/>
                <a:ext cx="289147" cy="2049179"/>
              </a:xfrm>
              <a:custGeom>
                <a:avLst/>
                <a:gdLst/>
                <a:ahLst/>
                <a:cxnLst/>
                <a:rect l="l" t="t" r="r" b="b"/>
                <a:pathLst>
                  <a:path w="17890" h="126786" extrusionOk="0">
                    <a:moveTo>
                      <a:pt x="13906" y="2334"/>
                    </a:moveTo>
                    <a:lnTo>
                      <a:pt x="8945" y="7296"/>
                    </a:lnTo>
                    <a:lnTo>
                      <a:pt x="3983" y="2334"/>
                    </a:lnTo>
                    <a:close/>
                    <a:moveTo>
                      <a:pt x="2333" y="3983"/>
                    </a:moveTo>
                    <a:lnTo>
                      <a:pt x="7295" y="8945"/>
                    </a:lnTo>
                    <a:lnTo>
                      <a:pt x="2333" y="13906"/>
                    </a:lnTo>
                    <a:lnTo>
                      <a:pt x="2333" y="3983"/>
                    </a:lnTo>
                    <a:close/>
                    <a:moveTo>
                      <a:pt x="15555" y="3983"/>
                    </a:moveTo>
                    <a:lnTo>
                      <a:pt x="15555" y="13906"/>
                    </a:lnTo>
                    <a:lnTo>
                      <a:pt x="10595" y="8944"/>
                    </a:lnTo>
                    <a:lnTo>
                      <a:pt x="15555" y="3983"/>
                    </a:lnTo>
                    <a:close/>
                    <a:moveTo>
                      <a:pt x="8945" y="10595"/>
                    </a:moveTo>
                    <a:lnTo>
                      <a:pt x="13906" y="15557"/>
                    </a:lnTo>
                    <a:lnTo>
                      <a:pt x="3983" y="15557"/>
                    </a:lnTo>
                    <a:lnTo>
                      <a:pt x="8945" y="10595"/>
                    </a:lnTo>
                    <a:close/>
                    <a:moveTo>
                      <a:pt x="13906" y="17890"/>
                    </a:moveTo>
                    <a:lnTo>
                      <a:pt x="8945" y="22851"/>
                    </a:lnTo>
                    <a:lnTo>
                      <a:pt x="3983" y="17890"/>
                    </a:lnTo>
                    <a:close/>
                    <a:moveTo>
                      <a:pt x="2333" y="19540"/>
                    </a:moveTo>
                    <a:lnTo>
                      <a:pt x="7295" y="24502"/>
                    </a:lnTo>
                    <a:lnTo>
                      <a:pt x="2333" y="29463"/>
                    </a:lnTo>
                    <a:lnTo>
                      <a:pt x="2333" y="19540"/>
                    </a:lnTo>
                    <a:close/>
                    <a:moveTo>
                      <a:pt x="15555" y="19540"/>
                    </a:moveTo>
                    <a:lnTo>
                      <a:pt x="15555" y="29463"/>
                    </a:lnTo>
                    <a:lnTo>
                      <a:pt x="10595" y="24501"/>
                    </a:lnTo>
                    <a:lnTo>
                      <a:pt x="15555" y="19540"/>
                    </a:lnTo>
                    <a:close/>
                    <a:moveTo>
                      <a:pt x="8945" y="26152"/>
                    </a:moveTo>
                    <a:lnTo>
                      <a:pt x="13906" y="31112"/>
                    </a:lnTo>
                    <a:lnTo>
                      <a:pt x="3983" y="31112"/>
                    </a:lnTo>
                    <a:lnTo>
                      <a:pt x="8945" y="26152"/>
                    </a:lnTo>
                    <a:close/>
                    <a:moveTo>
                      <a:pt x="13906" y="33445"/>
                    </a:moveTo>
                    <a:lnTo>
                      <a:pt x="8945" y="38407"/>
                    </a:lnTo>
                    <a:lnTo>
                      <a:pt x="3983" y="33445"/>
                    </a:lnTo>
                    <a:close/>
                    <a:moveTo>
                      <a:pt x="2333" y="35096"/>
                    </a:moveTo>
                    <a:lnTo>
                      <a:pt x="7295" y="40057"/>
                    </a:lnTo>
                    <a:lnTo>
                      <a:pt x="2333" y="45019"/>
                    </a:lnTo>
                    <a:lnTo>
                      <a:pt x="2333" y="35096"/>
                    </a:lnTo>
                    <a:close/>
                    <a:moveTo>
                      <a:pt x="15555" y="35096"/>
                    </a:moveTo>
                    <a:lnTo>
                      <a:pt x="15555" y="45019"/>
                    </a:lnTo>
                    <a:lnTo>
                      <a:pt x="10595" y="40057"/>
                    </a:lnTo>
                    <a:lnTo>
                      <a:pt x="15555" y="35096"/>
                    </a:lnTo>
                    <a:close/>
                    <a:moveTo>
                      <a:pt x="8945" y="41708"/>
                    </a:moveTo>
                    <a:lnTo>
                      <a:pt x="13906" y="46670"/>
                    </a:lnTo>
                    <a:lnTo>
                      <a:pt x="3983" y="46670"/>
                    </a:lnTo>
                    <a:lnTo>
                      <a:pt x="8945" y="41708"/>
                    </a:lnTo>
                    <a:close/>
                    <a:moveTo>
                      <a:pt x="13906" y="49003"/>
                    </a:moveTo>
                    <a:lnTo>
                      <a:pt x="8945" y="53964"/>
                    </a:lnTo>
                    <a:lnTo>
                      <a:pt x="3983" y="49003"/>
                    </a:lnTo>
                    <a:close/>
                    <a:moveTo>
                      <a:pt x="2333" y="50653"/>
                    </a:moveTo>
                    <a:lnTo>
                      <a:pt x="7295" y="55615"/>
                    </a:lnTo>
                    <a:lnTo>
                      <a:pt x="2333" y="60576"/>
                    </a:lnTo>
                    <a:lnTo>
                      <a:pt x="2333" y="50653"/>
                    </a:lnTo>
                    <a:close/>
                    <a:moveTo>
                      <a:pt x="15555" y="50653"/>
                    </a:moveTo>
                    <a:lnTo>
                      <a:pt x="15555" y="60576"/>
                    </a:lnTo>
                    <a:lnTo>
                      <a:pt x="10595" y="55614"/>
                    </a:lnTo>
                    <a:lnTo>
                      <a:pt x="15555" y="50653"/>
                    </a:lnTo>
                    <a:close/>
                    <a:moveTo>
                      <a:pt x="8944" y="57264"/>
                    </a:moveTo>
                    <a:lnTo>
                      <a:pt x="13906" y="62225"/>
                    </a:lnTo>
                    <a:lnTo>
                      <a:pt x="3983" y="62225"/>
                    </a:lnTo>
                    <a:lnTo>
                      <a:pt x="8944" y="57264"/>
                    </a:lnTo>
                    <a:close/>
                    <a:moveTo>
                      <a:pt x="13906" y="64559"/>
                    </a:moveTo>
                    <a:lnTo>
                      <a:pt x="8944" y="69520"/>
                    </a:lnTo>
                    <a:lnTo>
                      <a:pt x="3983" y="64559"/>
                    </a:lnTo>
                    <a:close/>
                    <a:moveTo>
                      <a:pt x="2333" y="66209"/>
                    </a:moveTo>
                    <a:lnTo>
                      <a:pt x="7294" y="71171"/>
                    </a:lnTo>
                    <a:lnTo>
                      <a:pt x="2333" y="76132"/>
                    </a:lnTo>
                    <a:lnTo>
                      <a:pt x="2333" y="66209"/>
                    </a:lnTo>
                    <a:close/>
                    <a:moveTo>
                      <a:pt x="15555" y="66209"/>
                    </a:moveTo>
                    <a:lnTo>
                      <a:pt x="15555" y="76132"/>
                    </a:lnTo>
                    <a:lnTo>
                      <a:pt x="10595" y="71170"/>
                    </a:lnTo>
                    <a:lnTo>
                      <a:pt x="15555" y="66209"/>
                    </a:lnTo>
                    <a:close/>
                    <a:moveTo>
                      <a:pt x="8944" y="72821"/>
                    </a:moveTo>
                    <a:lnTo>
                      <a:pt x="13906" y="77782"/>
                    </a:lnTo>
                    <a:lnTo>
                      <a:pt x="3983" y="77782"/>
                    </a:lnTo>
                    <a:lnTo>
                      <a:pt x="8944" y="72821"/>
                    </a:lnTo>
                    <a:close/>
                    <a:moveTo>
                      <a:pt x="13906" y="80116"/>
                    </a:moveTo>
                    <a:lnTo>
                      <a:pt x="8944" y="85077"/>
                    </a:lnTo>
                    <a:lnTo>
                      <a:pt x="3983" y="80116"/>
                    </a:lnTo>
                    <a:close/>
                    <a:moveTo>
                      <a:pt x="15555" y="81765"/>
                    </a:moveTo>
                    <a:lnTo>
                      <a:pt x="15555" y="91687"/>
                    </a:lnTo>
                    <a:lnTo>
                      <a:pt x="10595" y="86727"/>
                    </a:lnTo>
                    <a:lnTo>
                      <a:pt x="15555" y="81765"/>
                    </a:lnTo>
                    <a:close/>
                    <a:moveTo>
                      <a:pt x="2333" y="81767"/>
                    </a:moveTo>
                    <a:lnTo>
                      <a:pt x="7295" y="86728"/>
                    </a:lnTo>
                    <a:lnTo>
                      <a:pt x="2333" y="91690"/>
                    </a:lnTo>
                    <a:lnTo>
                      <a:pt x="2333" y="81767"/>
                    </a:lnTo>
                    <a:close/>
                    <a:moveTo>
                      <a:pt x="8945" y="88377"/>
                    </a:moveTo>
                    <a:lnTo>
                      <a:pt x="13906" y="93339"/>
                    </a:lnTo>
                    <a:lnTo>
                      <a:pt x="3983" y="93339"/>
                    </a:lnTo>
                    <a:lnTo>
                      <a:pt x="8945" y="88377"/>
                    </a:lnTo>
                    <a:close/>
                    <a:moveTo>
                      <a:pt x="13906" y="95672"/>
                    </a:moveTo>
                    <a:lnTo>
                      <a:pt x="8945" y="100634"/>
                    </a:lnTo>
                    <a:lnTo>
                      <a:pt x="3983" y="95672"/>
                    </a:lnTo>
                    <a:close/>
                    <a:moveTo>
                      <a:pt x="15555" y="97321"/>
                    </a:moveTo>
                    <a:lnTo>
                      <a:pt x="15555" y="107244"/>
                    </a:lnTo>
                    <a:lnTo>
                      <a:pt x="10595" y="102283"/>
                    </a:lnTo>
                    <a:lnTo>
                      <a:pt x="15555" y="97321"/>
                    </a:lnTo>
                    <a:close/>
                    <a:moveTo>
                      <a:pt x="2333" y="97322"/>
                    </a:moveTo>
                    <a:lnTo>
                      <a:pt x="7295" y="102283"/>
                    </a:lnTo>
                    <a:lnTo>
                      <a:pt x="2333" y="107245"/>
                    </a:lnTo>
                    <a:lnTo>
                      <a:pt x="2333" y="97322"/>
                    </a:lnTo>
                    <a:close/>
                    <a:moveTo>
                      <a:pt x="8945" y="103933"/>
                    </a:moveTo>
                    <a:lnTo>
                      <a:pt x="13906" y="108895"/>
                    </a:lnTo>
                    <a:lnTo>
                      <a:pt x="3983" y="108895"/>
                    </a:lnTo>
                    <a:lnTo>
                      <a:pt x="8945" y="103933"/>
                    </a:lnTo>
                    <a:close/>
                    <a:moveTo>
                      <a:pt x="13906" y="111228"/>
                    </a:moveTo>
                    <a:lnTo>
                      <a:pt x="8945" y="116190"/>
                    </a:lnTo>
                    <a:lnTo>
                      <a:pt x="3983" y="111228"/>
                    </a:lnTo>
                    <a:close/>
                    <a:moveTo>
                      <a:pt x="2333" y="112878"/>
                    </a:moveTo>
                    <a:lnTo>
                      <a:pt x="7295" y="117839"/>
                    </a:lnTo>
                    <a:lnTo>
                      <a:pt x="2333" y="122800"/>
                    </a:lnTo>
                    <a:lnTo>
                      <a:pt x="2333" y="112878"/>
                    </a:lnTo>
                    <a:close/>
                    <a:moveTo>
                      <a:pt x="15555" y="112878"/>
                    </a:moveTo>
                    <a:lnTo>
                      <a:pt x="15555" y="122800"/>
                    </a:lnTo>
                    <a:lnTo>
                      <a:pt x="10595" y="117839"/>
                    </a:lnTo>
                    <a:lnTo>
                      <a:pt x="15555" y="112878"/>
                    </a:lnTo>
                    <a:close/>
                    <a:moveTo>
                      <a:pt x="8945" y="119489"/>
                    </a:moveTo>
                    <a:lnTo>
                      <a:pt x="13906" y="124450"/>
                    </a:lnTo>
                    <a:lnTo>
                      <a:pt x="3983" y="124450"/>
                    </a:lnTo>
                    <a:lnTo>
                      <a:pt x="8945" y="119489"/>
                    </a:lnTo>
                    <a:close/>
                    <a:moveTo>
                      <a:pt x="0" y="1"/>
                    </a:moveTo>
                    <a:lnTo>
                      <a:pt x="0" y="126785"/>
                    </a:lnTo>
                    <a:lnTo>
                      <a:pt x="17890" y="126785"/>
                    </a:lnTo>
                    <a:lnTo>
                      <a:pt x="178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47"/>
              <p:cNvSpPr/>
              <p:nvPr/>
            </p:nvSpPr>
            <p:spPr>
              <a:xfrm>
                <a:off x="5970379" y="2582026"/>
                <a:ext cx="224804" cy="130076"/>
              </a:xfrm>
              <a:custGeom>
                <a:avLst/>
                <a:gdLst/>
                <a:ahLst/>
                <a:cxnLst/>
                <a:rect l="l" t="t" r="r" b="b"/>
                <a:pathLst>
                  <a:path w="13909" h="8048" extrusionOk="0">
                    <a:moveTo>
                      <a:pt x="0" y="1"/>
                    </a:moveTo>
                    <a:lnTo>
                      <a:pt x="0" y="8048"/>
                    </a:lnTo>
                    <a:lnTo>
                      <a:pt x="13909" y="8048"/>
                    </a:lnTo>
                    <a:lnTo>
                      <a:pt x="13909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47"/>
              <p:cNvSpPr/>
              <p:nvPr/>
            </p:nvSpPr>
            <p:spPr>
              <a:xfrm>
                <a:off x="5088456" y="2712086"/>
                <a:ext cx="139499" cy="140662"/>
              </a:xfrm>
              <a:custGeom>
                <a:avLst/>
                <a:gdLst/>
                <a:ahLst/>
                <a:cxnLst/>
                <a:rect l="l" t="t" r="r" b="b"/>
                <a:pathLst>
                  <a:path w="8631" h="8703" extrusionOk="0">
                    <a:moveTo>
                      <a:pt x="1" y="1"/>
                    </a:moveTo>
                    <a:lnTo>
                      <a:pt x="1381" y="8702"/>
                    </a:lnTo>
                    <a:lnTo>
                      <a:pt x="7249" y="8702"/>
                    </a:lnTo>
                    <a:lnTo>
                      <a:pt x="8631" y="1"/>
                    </a:lnTo>
                    <a:close/>
                  </a:path>
                </a:pathLst>
              </a:custGeom>
              <a:solidFill>
                <a:srgbClr val="000E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47"/>
              <p:cNvSpPr/>
              <p:nvPr/>
            </p:nvSpPr>
            <p:spPr>
              <a:xfrm>
                <a:off x="5088456" y="2712086"/>
                <a:ext cx="139499" cy="140662"/>
              </a:xfrm>
              <a:custGeom>
                <a:avLst/>
                <a:gdLst/>
                <a:ahLst/>
                <a:cxnLst/>
                <a:rect l="l" t="t" r="r" b="b"/>
                <a:pathLst>
                  <a:path w="8631" h="8703" extrusionOk="0">
                    <a:moveTo>
                      <a:pt x="1" y="1"/>
                    </a:moveTo>
                    <a:lnTo>
                      <a:pt x="1381" y="8702"/>
                    </a:lnTo>
                    <a:lnTo>
                      <a:pt x="7249" y="8702"/>
                    </a:lnTo>
                    <a:lnTo>
                      <a:pt x="8631" y="1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47"/>
              <p:cNvSpPr/>
              <p:nvPr/>
            </p:nvSpPr>
            <p:spPr>
              <a:xfrm>
                <a:off x="5158197" y="2712086"/>
                <a:ext cx="69757" cy="140662"/>
              </a:xfrm>
              <a:custGeom>
                <a:avLst/>
                <a:gdLst/>
                <a:ahLst/>
                <a:cxnLst/>
                <a:rect l="l" t="t" r="r" b="b"/>
                <a:pathLst>
                  <a:path w="4316" h="8703" extrusionOk="0">
                    <a:moveTo>
                      <a:pt x="0" y="1"/>
                    </a:moveTo>
                    <a:lnTo>
                      <a:pt x="0" y="8702"/>
                    </a:lnTo>
                    <a:lnTo>
                      <a:pt x="2934" y="8702"/>
                    </a:lnTo>
                    <a:lnTo>
                      <a:pt x="43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10" name="Google Shape;510;p47"/>
            <p:cNvSpPr/>
            <p:nvPr/>
          </p:nvSpPr>
          <p:spPr>
            <a:xfrm>
              <a:off x="4208931" y="4246962"/>
              <a:ext cx="289147" cy="2049179"/>
            </a:xfrm>
            <a:custGeom>
              <a:avLst/>
              <a:gdLst/>
              <a:ahLst/>
              <a:cxnLst/>
              <a:rect l="l" t="t" r="r" b="b"/>
              <a:pathLst>
                <a:path w="17890" h="126786" extrusionOk="0">
                  <a:moveTo>
                    <a:pt x="13907" y="2334"/>
                  </a:moveTo>
                  <a:lnTo>
                    <a:pt x="8945" y="7296"/>
                  </a:lnTo>
                  <a:lnTo>
                    <a:pt x="3984" y="2334"/>
                  </a:lnTo>
                  <a:close/>
                  <a:moveTo>
                    <a:pt x="2335" y="3983"/>
                  </a:moveTo>
                  <a:lnTo>
                    <a:pt x="7295" y="8945"/>
                  </a:lnTo>
                  <a:lnTo>
                    <a:pt x="2335" y="13906"/>
                  </a:lnTo>
                  <a:lnTo>
                    <a:pt x="2335" y="3983"/>
                  </a:lnTo>
                  <a:close/>
                  <a:moveTo>
                    <a:pt x="15556" y="3983"/>
                  </a:moveTo>
                  <a:lnTo>
                    <a:pt x="15556" y="13906"/>
                  </a:lnTo>
                  <a:lnTo>
                    <a:pt x="10595" y="8944"/>
                  </a:lnTo>
                  <a:lnTo>
                    <a:pt x="15556" y="3983"/>
                  </a:lnTo>
                  <a:close/>
                  <a:moveTo>
                    <a:pt x="8945" y="10595"/>
                  </a:moveTo>
                  <a:lnTo>
                    <a:pt x="13907" y="15557"/>
                  </a:lnTo>
                  <a:lnTo>
                    <a:pt x="3984" y="15557"/>
                  </a:lnTo>
                  <a:lnTo>
                    <a:pt x="8945" y="10595"/>
                  </a:lnTo>
                  <a:close/>
                  <a:moveTo>
                    <a:pt x="13907" y="17890"/>
                  </a:moveTo>
                  <a:lnTo>
                    <a:pt x="8945" y="22851"/>
                  </a:lnTo>
                  <a:lnTo>
                    <a:pt x="3984" y="17890"/>
                  </a:lnTo>
                  <a:close/>
                  <a:moveTo>
                    <a:pt x="2333" y="19540"/>
                  </a:moveTo>
                  <a:lnTo>
                    <a:pt x="7295" y="24502"/>
                  </a:lnTo>
                  <a:lnTo>
                    <a:pt x="2333" y="29463"/>
                  </a:lnTo>
                  <a:lnTo>
                    <a:pt x="2333" y="19540"/>
                  </a:lnTo>
                  <a:close/>
                  <a:moveTo>
                    <a:pt x="15556" y="19540"/>
                  </a:moveTo>
                  <a:lnTo>
                    <a:pt x="15556" y="29463"/>
                  </a:lnTo>
                  <a:lnTo>
                    <a:pt x="10595" y="24501"/>
                  </a:lnTo>
                  <a:lnTo>
                    <a:pt x="15556" y="19540"/>
                  </a:lnTo>
                  <a:close/>
                  <a:moveTo>
                    <a:pt x="8945" y="26152"/>
                  </a:moveTo>
                  <a:lnTo>
                    <a:pt x="13907" y="31112"/>
                  </a:lnTo>
                  <a:lnTo>
                    <a:pt x="3984" y="31112"/>
                  </a:lnTo>
                  <a:lnTo>
                    <a:pt x="8945" y="26152"/>
                  </a:lnTo>
                  <a:close/>
                  <a:moveTo>
                    <a:pt x="13907" y="33445"/>
                  </a:moveTo>
                  <a:lnTo>
                    <a:pt x="8945" y="38407"/>
                  </a:lnTo>
                  <a:lnTo>
                    <a:pt x="3984" y="33445"/>
                  </a:lnTo>
                  <a:close/>
                  <a:moveTo>
                    <a:pt x="2333" y="35096"/>
                  </a:moveTo>
                  <a:lnTo>
                    <a:pt x="7295" y="40057"/>
                  </a:lnTo>
                  <a:lnTo>
                    <a:pt x="2333" y="45019"/>
                  </a:lnTo>
                  <a:lnTo>
                    <a:pt x="2333" y="35096"/>
                  </a:lnTo>
                  <a:close/>
                  <a:moveTo>
                    <a:pt x="15556" y="35096"/>
                  </a:moveTo>
                  <a:lnTo>
                    <a:pt x="15556" y="45019"/>
                  </a:lnTo>
                  <a:lnTo>
                    <a:pt x="10595" y="40057"/>
                  </a:lnTo>
                  <a:lnTo>
                    <a:pt x="15556" y="35096"/>
                  </a:lnTo>
                  <a:close/>
                  <a:moveTo>
                    <a:pt x="8945" y="41707"/>
                  </a:moveTo>
                  <a:lnTo>
                    <a:pt x="13906" y="46669"/>
                  </a:lnTo>
                  <a:lnTo>
                    <a:pt x="3983" y="46669"/>
                  </a:lnTo>
                  <a:lnTo>
                    <a:pt x="8945" y="41707"/>
                  </a:lnTo>
                  <a:close/>
                  <a:moveTo>
                    <a:pt x="13906" y="49002"/>
                  </a:moveTo>
                  <a:lnTo>
                    <a:pt x="8945" y="53964"/>
                  </a:lnTo>
                  <a:lnTo>
                    <a:pt x="3983" y="49002"/>
                  </a:lnTo>
                  <a:close/>
                  <a:moveTo>
                    <a:pt x="2333" y="50653"/>
                  </a:moveTo>
                  <a:lnTo>
                    <a:pt x="7294" y="55614"/>
                  </a:lnTo>
                  <a:lnTo>
                    <a:pt x="2333" y="60576"/>
                  </a:lnTo>
                  <a:lnTo>
                    <a:pt x="2333" y="50653"/>
                  </a:lnTo>
                  <a:close/>
                  <a:moveTo>
                    <a:pt x="15556" y="50653"/>
                  </a:moveTo>
                  <a:lnTo>
                    <a:pt x="15556" y="60576"/>
                  </a:lnTo>
                  <a:lnTo>
                    <a:pt x="10595" y="55614"/>
                  </a:lnTo>
                  <a:lnTo>
                    <a:pt x="15556" y="50653"/>
                  </a:lnTo>
                  <a:close/>
                  <a:moveTo>
                    <a:pt x="8944" y="57263"/>
                  </a:moveTo>
                  <a:lnTo>
                    <a:pt x="13906" y="62225"/>
                  </a:lnTo>
                  <a:lnTo>
                    <a:pt x="3983" y="62225"/>
                  </a:lnTo>
                  <a:lnTo>
                    <a:pt x="8944" y="57263"/>
                  </a:lnTo>
                  <a:close/>
                  <a:moveTo>
                    <a:pt x="13906" y="64558"/>
                  </a:moveTo>
                  <a:lnTo>
                    <a:pt x="8944" y="69520"/>
                  </a:lnTo>
                  <a:lnTo>
                    <a:pt x="3983" y="64558"/>
                  </a:lnTo>
                  <a:close/>
                  <a:moveTo>
                    <a:pt x="2332" y="66209"/>
                  </a:moveTo>
                  <a:lnTo>
                    <a:pt x="7294" y="71170"/>
                  </a:lnTo>
                  <a:lnTo>
                    <a:pt x="2332" y="76132"/>
                  </a:lnTo>
                  <a:lnTo>
                    <a:pt x="2332" y="66209"/>
                  </a:lnTo>
                  <a:close/>
                  <a:moveTo>
                    <a:pt x="15556" y="66209"/>
                  </a:moveTo>
                  <a:lnTo>
                    <a:pt x="15556" y="76132"/>
                  </a:lnTo>
                  <a:lnTo>
                    <a:pt x="10595" y="71170"/>
                  </a:lnTo>
                  <a:lnTo>
                    <a:pt x="15556" y="66209"/>
                  </a:lnTo>
                  <a:close/>
                  <a:moveTo>
                    <a:pt x="8944" y="72820"/>
                  </a:moveTo>
                  <a:lnTo>
                    <a:pt x="13905" y="77782"/>
                  </a:lnTo>
                  <a:lnTo>
                    <a:pt x="3982" y="77782"/>
                  </a:lnTo>
                  <a:lnTo>
                    <a:pt x="8944" y="72820"/>
                  </a:lnTo>
                  <a:close/>
                  <a:moveTo>
                    <a:pt x="13905" y="80115"/>
                  </a:moveTo>
                  <a:lnTo>
                    <a:pt x="8944" y="85077"/>
                  </a:lnTo>
                  <a:lnTo>
                    <a:pt x="3982" y="80115"/>
                  </a:lnTo>
                  <a:close/>
                  <a:moveTo>
                    <a:pt x="15556" y="81765"/>
                  </a:moveTo>
                  <a:lnTo>
                    <a:pt x="15556" y="91687"/>
                  </a:lnTo>
                  <a:lnTo>
                    <a:pt x="10595" y="86727"/>
                  </a:lnTo>
                  <a:lnTo>
                    <a:pt x="15556" y="81765"/>
                  </a:lnTo>
                  <a:close/>
                  <a:moveTo>
                    <a:pt x="2335" y="81767"/>
                  </a:moveTo>
                  <a:lnTo>
                    <a:pt x="7295" y="86728"/>
                  </a:lnTo>
                  <a:lnTo>
                    <a:pt x="2335" y="91690"/>
                  </a:lnTo>
                  <a:lnTo>
                    <a:pt x="2335" y="81767"/>
                  </a:lnTo>
                  <a:close/>
                  <a:moveTo>
                    <a:pt x="8945" y="88377"/>
                  </a:moveTo>
                  <a:lnTo>
                    <a:pt x="13907" y="93339"/>
                  </a:lnTo>
                  <a:lnTo>
                    <a:pt x="3984" y="93339"/>
                  </a:lnTo>
                  <a:lnTo>
                    <a:pt x="8945" y="88377"/>
                  </a:lnTo>
                  <a:close/>
                  <a:moveTo>
                    <a:pt x="13907" y="95672"/>
                  </a:moveTo>
                  <a:lnTo>
                    <a:pt x="8945" y="100634"/>
                  </a:lnTo>
                  <a:lnTo>
                    <a:pt x="3984" y="95672"/>
                  </a:lnTo>
                  <a:close/>
                  <a:moveTo>
                    <a:pt x="15556" y="97321"/>
                  </a:moveTo>
                  <a:lnTo>
                    <a:pt x="15556" y="107244"/>
                  </a:lnTo>
                  <a:lnTo>
                    <a:pt x="10595" y="102283"/>
                  </a:lnTo>
                  <a:lnTo>
                    <a:pt x="15556" y="97321"/>
                  </a:lnTo>
                  <a:close/>
                  <a:moveTo>
                    <a:pt x="2335" y="97322"/>
                  </a:moveTo>
                  <a:lnTo>
                    <a:pt x="7295" y="102283"/>
                  </a:lnTo>
                  <a:lnTo>
                    <a:pt x="2335" y="107245"/>
                  </a:lnTo>
                  <a:lnTo>
                    <a:pt x="2335" y="97322"/>
                  </a:lnTo>
                  <a:close/>
                  <a:moveTo>
                    <a:pt x="8945" y="103933"/>
                  </a:moveTo>
                  <a:lnTo>
                    <a:pt x="13907" y="108895"/>
                  </a:lnTo>
                  <a:lnTo>
                    <a:pt x="3984" y="108895"/>
                  </a:lnTo>
                  <a:lnTo>
                    <a:pt x="8945" y="103933"/>
                  </a:lnTo>
                  <a:close/>
                  <a:moveTo>
                    <a:pt x="13907" y="111228"/>
                  </a:moveTo>
                  <a:lnTo>
                    <a:pt x="8945" y="116190"/>
                  </a:lnTo>
                  <a:lnTo>
                    <a:pt x="3984" y="111228"/>
                  </a:lnTo>
                  <a:close/>
                  <a:moveTo>
                    <a:pt x="2333" y="112878"/>
                  </a:moveTo>
                  <a:lnTo>
                    <a:pt x="7295" y="117839"/>
                  </a:lnTo>
                  <a:lnTo>
                    <a:pt x="2333" y="122800"/>
                  </a:lnTo>
                  <a:lnTo>
                    <a:pt x="2333" y="112878"/>
                  </a:lnTo>
                  <a:close/>
                  <a:moveTo>
                    <a:pt x="15556" y="112878"/>
                  </a:moveTo>
                  <a:lnTo>
                    <a:pt x="15556" y="122800"/>
                  </a:lnTo>
                  <a:lnTo>
                    <a:pt x="10595" y="117839"/>
                  </a:lnTo>
                  <a:lnTo>
                    <a:pt x="15556" y="112878"/>
                  </a:lnTo>
                  <a:close/>
                  <a:moveTo>
                    <a:pt x="8945" y="119489"/>
                  </a:moveTo>
                  <a:lnTo>
                    <a:pt x="13906" y="124450"/>
                  </a:lnTo>
                  <a:lnTo>
                    <a:pt x="3983" y="124450"/>
                  </a:lnTo>
                  <a:lnTo>
                    <a:pt x="8945" y="119489"/>
                  </a:lnTo>
                  <a:close/>
                  <a:moveTo>
                    <a:pt x="0" y="1"/>
                  </a:moveTo>
                  <a:lnTo>
                    <a:pt x="0" y="126785"/>
                  </a:lnTo>
                  <a:lnTo>
                    <a:pt x="17890" y="126785"/>
                  </a:lnTo>
                  <a:lnTo>
                    <a:pt x="178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7"/>
            <p:cNvSpPr/>
            <p:nvPr/>
          </p:nvSpPr>
          <p:spPr>
            <a:xfrm>
              <a:off x="5818656" y="4246962"/>
              <a:ext cx="289147" cy="2049179"/>
            </a:xfrm>
            <a:custGeom>
              <a:avLst/>
              <a:gdLst/>
              <a:ahLst/>
              <a:cxnLst/>
              <a:rect l="l" t="t" r="r" b="b"/>
              <a:pathLst>
                <a:path w="17890" h="126786" extrusionOk="0">
                  <a:moveTo>
                    <a:pt x="13907" y="2334"/>
                  </a:moveTo>
                  <a:lnTo>
                    <a:pt x="8945" y="7296"/>
                  </a:lnTo>
                  <a:lnTo>
                    <a:pt x="3984" y="2334"/>
                  </a:lnTo>
                  <a:close/>
                  <a:moveTo>
                    <a:pt x="2335" y="3983"/>
                  </a:moveTo>
                  <a:lnTo>
                    <a:pt x="7295" y="8945"/>
                  </a:lnTo>
                  <a:lnTo>
                    <a:pt x="2335" y="13906"/>
                  </a:lnTo>
                  <a:lnTo>
                    <a:pt x="2335" y="3983"/>
                  </a:lnTo>
                  <a:close/>
                  <a:moveTo>
                    <a:pt x="15556" y="3983"/>
                  </a:moveTo>
                  <a:lnTo>
                    <a:pt x="15556" y="13906"/>
                  </a:lnTo>
                  <a:lnTo>
                    <a:pt x="10595" y="8944"/>
                  </a:lnTo>
                  <a:lnTo>
                    <a:pt x="15556" y="3983"/>
                  </a:lnTo>
                  <a:close/>
                  <a:moveTo>
                    <a:pt x="8945" y="10595"/>
                  </a:moveTo>
                  <a:lnTo>
                    <a:pt x="13907" y="15557"/>
                  </a:lnTo>
                  <a:lnTo>
                    <a:pt x="3984" y="15557"/>
                  </a:lnTo>
                  <a:lnTo>
                    <a:pt x="8945" y="10595"/>
                  </a:lnTo>
                  <a:close/>
                  <a:moveTo>
                    <a:pt x="13907" y="17890"/>
                  </a:moveTo>
                  <a:lnTo>
                    <a:pt x="8945" y="22851"/>
                  </a:lnTo>
                  <a:lnTo>
                    <a:pt x="3984" y="17890"/>
                  </a:lnTo>
                  <a:close/>
                  <a:moveTo>
                    <a:pt x="2333" y="19540"/>
                  </a:moveTo>
                  <a:lnTo>
                    <a:pt x="7295" y="24502"/>
                  </a:lnTo>
                  <a:lnTo>
                    <a:pt x="2333" y="29463"/>
                  </a:lnTo>
                  <a:lnTo>
                    <a:pt x="2333" y="19540"/>
                  </a:lnTo>
                  <a:close/>
                  <a:moveTo>
                    <a:pt x="15556" y="19540"/>
                  </a:moveTo>
                  <a:lnTo>
                    <a:pt x="15556" y="29463"/>
                  </a:lnTo>
                  <a:lnTo>
                    <a:pt x="10595" y="24501"/>
                  </a:lnTo>
                  <a:lnTo>
                    <a:pt x="15556" y="19540"/>
                  </a:lnTo>
                  <a:close/>
                  <a:moveTo>
                    <a:pt x="8945" y="26152"/>
                  </a:moveTo>
                  <a:lnTo>
                    <a:pt x="13907" y="31112"/>
                  </a:lnTo>
                  <a:lnTo>
                    <a:pt x="3984" y="31112"/>
                  </a:lnTo>
                  <a:lnTo>
                    <a:pt x="8945" y="26152"/>
                  </a:lnTo>
                  <a:close/>
                  <a:moveTo>
                    <a:pt x="13907" y="33445"/>
                  </a:moveTo>
                  <a:lnTo>
                    <a:pt x="8945" y="38407"/>
                  </a:lnTo>
                  <a:lnTo>
                    <a:pt x="3984" y="33445"/>
                  </a:lnTo>
                  <a:close/>
                  <a:moveTo>
                    <a:pt x="2333" y="35096"/>
                  </a:moveTo>
                  <a:lnTo>
                    <a:pt x="7295" y="40057"/>
                  </a:lnTo>
                  <a:lnTo>
                    <a:pt x="2333" y="45019"/>
                  </a:lnTo>
                  <a:lnTo>
                    <a:pt x="2333" y="35096"/>
                  </a:lnTo>
                  <a:close/>
                  <a:moveTo>
                    <a:pt x="15556" y="35096"/>
                  </a:moveTo>
                  <a:lnTo>
                    <a:pt x="15556" y="45019"/>
                  </a:lnTo>
                  <a:lnTo>
                    <a:pt x="10595" y="40057"/>
                  </a:lnTo>
                  <a:lnTo>
                    <a:pt x="15556" y="35096"/>
                  </a:lnTo>
                  <a:close/>
                  <a:moveTo>
                    <a:pt x="8945" y="41707"/>
                  </a:moveTo>
                  <a:lnTo>
                    <a:pt x="13906" y="46669"/>
                  </a:lnTo>
                  <a:lnTo>
                    <a:pt x="3983" y="46669"/>
                  </a:lnTo>
                  <a:lnTo>
                    <a:pt x="8945" y="41707"/>
                  </a:lnTo>
                  <a:close/>
                  <a:moveTo>
                    <a:pt x="13906" y="49002"/>
                  </a:moveTo>
                  <a:lnTo>
                    <a:pt x="8945" y="53964"/>
                  </a:lnTo>
                  <a:lnTo>
                    <a:pt x="3983" y="49002"/>
                  </a:lnTo>
                  <a:close/>
                  <a:moveTo>
                    <a:pt x="2333" y="50653"/>
                  </a:moveTo>
                  <a:lnTo>
                    <a:pt x="7294" y="55614"/>
                  </a:lnTo>
                  <a:lnTo>
                    <a:pt x="2333" y="60576"/>
                  </a:lnTo>
                  <a:lnTo>
                    <a:pt x="2333" y="50653"/>
                  </a:lnTo>
                  <a:close/>
                  <a:moveTo>
                    <a:pt x="15556" y="50653"/>
                  </a:moveTo>
                  <a:lnTo>
                    <a:pt x="15556" y="60576"/>
                  </a:lnTo>
                  <a:lnTo>
                    <a:pt x="10595" y="55614"/>
                  </a:lnTo>
                  <a:lnTo>
                    <a:pt x="15556" y="50653"/>
                  </a:lnTo>
                  <a:close/>
                  <a:moveTo>
                    <a:pt x="8944" y="57263"/>
                  </a:moveTo>
                  <a:lnTo>
                    <a:pt x="13906" y="62225"/>
                  </a:lnTo>
                  <a:lnTo>
                    <a:pt x="3983" y="62225"/>
                  </a:lnTo>
                  <a:lnTo>
                    <a:pt x="8944" y="57263"/>
                  </a:lnTo>
                  <a:close/>
                  <a:moveTo>
                    <a:pt x="13906" y="64558"/>
                  </a:moveTo>
                  <a:lnTo>
                    <a:pt x="8944" y="69520"/>
                  </a:lnTo>
                  <a:lnTo>
                    <a:pt x="3983" y="64558"/>
                  </a:lnTo>
                  <a:close/>
                  <a:moveTo>
                    <a:pt x="2332" y="66209"/>
                  </a:moveTo>
                  <a:lnTo>
                    <a:pt x="7294" y="71170"/>
                  </a:lnTo>
                  <a:lnTo>
                    <a:pt x="2332" y="76132"/>
                  </a:lnTo>
                  <a:lnTo>
                    <a:pt x="2332" y="66209"/>
                  </a:lnTo>
                  <a:close/>
                  <a:moveTo>
                    <a:pt x="15556" y="66209"/>
                  </a:moveTo>
                  <a:lnTo>
                    <a:pt x="15556" y="76132"/>
                  </a:lnTo>
                  <a:lnTo>
                    <a:pt x="10595" y="71170"/>
                  </a:lnTo>
                  <a:lnTo>
                    <a:pt x="15556" y="66209"/>
                  </a:lnTo>
                  <a:close/>
                  <a:moveTo>
                    <a:pt x="8944" y="72820"/>
                  </a:moveTo>
                  <a:lnTo>
                    <a:pt x="13905" y="77782"/>
                  </a:lnTo>
                  <a:lnTo>
                    <a:pt x="3982" y="77782"/>
                  </a:lnTo>
                  <a:lnTo>
                    <a:pt x="8944" y="72820"/>
                  </a:lnTo>
                  <a:close/>
                  <a:moveTo>
                    <a:pt x="13905" y="80115"/>
                  </a:moveTo>
                  <a:lnTo>
                    <a:pt x="8944" y="85077"/>
                  </a:lnTo>
                  <a:lnTo>
                    <a:pt x="3982" y="80115"/>
                  </a:lnTo>
                  <a:close/>
                  <a:moveTo>
                    <a:pt x="15556" y="81765"/>
                  </a:moveTo>
                  <a:lnTo>
                    <a:pt x="15556" y="91687"/>
                  </a:lnTo>
                  <a:lnTo>
                    <a:pt x="10595" y="86727"/>
                  </a:lnTo>
                  <a:lnTo>
                    <a:pt x="15556" y="81765"/>
                  </a:lnTo>
                  <a:close/>
                  <a:moveTo>
                    <a:pt x="2335" y="81767"/>
                  </a:moveTo>
                  <a:lnTo>
                    <a:pt x="7295" y="86728"/>
                  </a:lnTo>
                  <a:lnTo>
                    <a:pt x="2335" y="91690"/>
                  </a:lnTo>
                  <a:lnTo>
                    <a:pt x="2335" y="81767"/>
                  </a:lnTo>
                  <a:close/>
                  <a:moveTo>
                    <a:pt x="8945" y="88377"/>
                  </a:moveTo>
                  <a:lnTo>
                    <a:pt x="13907" y="93339"/>
                  </a:lnTo>
                  <a:lnTo>
                    <a:pt x="3984" y="93339"/>
                  </a:lnTo>
                  <a:lnTo>
                    <a:pt x="8945" y="88377"/>
                  </a:lnTo>
                  <a:close/>
                  <a:moveTo>
                    <a:pt x="13907" y="95672"/>
                  </a:moveTo>
                  <a:lnTo>
                    <a:pt x="8945" y="100634"/>
                  </a:lnTo>
                  <a:lnTo>
                    <a:pt x="3984" y="95672"/>
                  </a:lnTo>
                  <a:close/>
                  <a:moveTo>
                    <a:pt x="15556" y="97321"/>
                  </a:moveTo>
                  <a:lnTo>
                    <a:pt x="15556" y="107244"/>
                  </a:lnTo>
                  <a:lnTo>
                    <a:pt x="10595" y="102283"/>
                  </a:lnTo>
                  <a:lnTo>
                    <a:pt x="15556" y="97321"/>
                  </a:lnTo>
                  <a:close/>
                  <a:moveTo>
                    <a:pt x="2335" y="97322"/>
                  </a:moveTo>
                  <a:lnTo>
                    <a:pt x="7295" y="102283"/>
                  </a:lnTo>
                  <a:lnTo>
                    <a:pt x="2335" y="107245"/>
                  </a:lnTo>
                  <a:lnTo>
                    <a:pt x="2335" y="97322"/>
                  </a:lnTo>
                  <a:close/>
                  <a:moveTo>
                    <a:pt x="8945" y="103933"/>
                  </a:moveTo>
                  <a:lnTo>
                    <a:pt x="13907" y="108895"/>
                  </a:lnTo>
                  <a:lnTo>
                    <a:pt x="3984" y="108895"/>
                  </a:lnTo>
                  <a:lnTo>
                    <a:pt x="8945" y="103933"/>
                  </a:lnTo>
                  <a:close/>
                  <a:moveTo>
                    <a:pt x="13907" y="111228"/>
                  </a:moveTo>
                  <a:lnTo>
                    <a:pt x="8945" y="116190"/>
                  </a:lnTo>
                  <a:lnTo>
                    <a:pt x="3984" y="111228"/>
                  </a:lnTo>
                  <a:close/>
                  <a:moveTo>
                    <a:pt x="2333" y="112878"/>
                  </a:moveTo>
                  <a:lnTo>
                    <a:pt x="7295" y="117839"/>
                  </a:lnTo>
                  <a:lnTo>
                    <a:pt x="2333" y="122800"/>
                  </a:lnTo>
                  <a:lnTo>
                    <a:pt x="2333" y="112878"/>
                  </a:lnTo>
                  <a:close/>
                  <a:moveTo>
                    <a:pt x="15556" y="112878"/>
                  </a:moveTo>
                  <a:lnTo>
                    <a:pt x="15556" y="122800"/>
                  </a:lnTo>
                  <a:lnTo>
                    <a:pt x="10595" y="117839"/>
                  </a:lnTo>
                  <a:lnTo>
                    <a:pt x="15556" y="112878"/>
                  </a:lnTo>
                  <a:close/>
                  <a:moveTo>
                    <a:pt x="8945" y="119489"/>
                  </a:moveTo>
                  <a:lnTo>
                    <a:pt x="13906" y="124450"/>
                  </a:lnTo>
                  <a:lnTo>
                    <a:pt x="3983" y="124450"/>
                  </a:lnTo>
                  <a:lnTo>
                    <a:pt x="8945" y="119489"/>
                  </a:lnTo>
                  <a:close/>
                  <a:moveTo>
                    <a:pt x="0" y="1"/>
                  </a:moveTo>
                  <a:lnTo>
                    <a:pt x="0" y="126785"/>
                  </a:lnTo>
                  <a:lnTo>
                    <a:pt x="17890" y="126785"/>
                  </a:lnTo>
                  <a:lnTo>
                    <a:pt x="178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2" name="Google Shape;512;p47"/>
          <p:cNvSpPr/>
          <p:nvPr/>
        </p:nvSpPr>
        <p:spPr>
          <a:xfrm rot="-2700000">
            <a:off x="4658308" y="4601220"/>
            <a:ext cx="196010" cy="196010"/>
          </a:xfrm>
          <a:prstGeom prst="teardrop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47"/>
          <p:cNvSpPr/>
          <p:nvPr/>
        </p:nvSpPr>
        <p:spPr>
          <a:xfrm rot="-2700000">
            <a:off x="5054558" y="4601220"/>
            <a:ext cx="196010" cy="196010"/>
          </a:xfrm>
          <a:prstGeom prst="teardrop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47"/>
          <p:cNvSpPr/>
          <p:nvPr/>
        </p:nvSpPr>
        <p:spPr>
          <a:xfrm rot="-2700000">
            <a:off x="5450808" y="4601220"/>
            <a:ext cx="196010" cy="196010"/>
          </a:xfrm>
          <a:prstGeom prst="teardrop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359;p46">
            <a:extLst>
              <a:ext uri="{FF2B5EF4-FFF2-40B4-BE49-F238E27FC236}">
                <a16:creationId xmlns:a16="http://schemas.microsoft.com/office/drawing/2014/main" xmlns="" id="{5FFE0822-0C94-4D47-A330-16B68697649F}"/>
              </a:ext>
            </a:extLst>
          </p:cNvPr>
          <p:cNvSpPr txBox="1">
            <a:spLocks/>
          </p:cNvSpPr>
          <p:nvPr/>
        </p:nvSpPr>
        <p:spPr>
          <a:xfrm>
            <a:off x="1537718" y="918354"/>
            <a:ext cx="2229267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taatliches"/>
              <a:buNone/>
              <a:defRPr sz="2800" b="0" i="0" u="none" strike="noStrike" cap="none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1600" dirty="0"/>
              <a:t>Ensure</a:t>
            </a:r>
            <a:r>
              <a:rPr lang="en-US" sz="1500" dirty="0"/>
              <a:t> water </a:t>
            </a:r>
            <a:r>
              <a:rPr lang="en-US" sz="1600" dirty="0"/>
              <a:t>Treatment </a:t>
            </a:r>
            <a:endParaRPr lang="en-US" sz="1500" dirty="0"/>
          </a:p>
        </p:txBody>
      </p:sp>
      <p:sp>
        <p:nvSpPr>
          <p:cNvPr id="130" name="Google Shape;360;p46">
            <a:extLst>
              <a:ext uri="{FF2B5EF4-FFF2-40B4-BE49-F238E27FC236}">
                <a16:creationId xmlns:a16="http://schemas.microsoft.com/office/drawing/2014/main" xmlns="" id="{F6600C19-9C0C-4EF8-81EC-483D58ED13C2}"/>
              </a:ext>
            </a:extLst>
          </p:cNvPr>
          <p:cNvSpPr txBox="1">
            <a:spLocks/>
          </p:cNvSpPr>
          <p:nvPr/>
        </p:nvSpPr>
        <p:spPr>
          <a:xfrm>
            <a:off x="1073532" y="1288336"/>
            <a:ext cx="2693453" cy="6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>
              <a:spcAft>
                <a:spcPts val="1600"/>
              </a:spcAft>
              <a:buNone/>
            </a:pPr>
            <a:r>
              <a:rPr lang="en-US" sz="1200" dirty="0"/>
              <a:t>Ensure To Follow Water Treatment Process In All Industries</a:t>
            </a:r>
          </a:p>
        </p:txBody>
      </p:sp>
      <p:sp>
        <p:nvSpPr>
          <p:cNvPr id="131" name="Google Shape;359;p46">
            <a:extLst>
              <a:ext uri="{FF2B5EF4-FFF2-40B4-BE49-F238E27FC236}">
                <a16:creationId xmlns:a16="http://schemas.microsoft.com/office/drawing/2014/main" xmlns="" id="{52554E84-461B-467D-9BCD-5F815380099E}"/>
              </a:ext>
            </a:extLst>
          </p:cNvPr>
          <p:cNvSpPr txBox="1">
            <a:spLocks/>
          </p:cNvSpPr>
          <p:nvPr/>
        </p:nvSpPr>
        <p:spPr>
          <a:xfrm>
            <a:off x="6547506" y="921064"/>
            <a:ext cx="18279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taatliches"/>
              <a:buNone/>
              <a:defRPr sz="2800" b="0" i="0" u="none" strike="noStrike" cap="none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1500" dirty="0"/>
              <a:t>supply water </a:t>
            </a:r>
          </a:p>
        </p:txBody>
      </p:sp>
      <p:sp>
        <p:nvSpPr>
          <p:cNvPr id="132" name="Google Shape;360;p46">
            <a:extLst>
              <a:ext uri="{FF2B5EF4-FFF2-40B4-BE49-F238E27FC236}">
                <a16:creationId xmlns:a16="http://schemas.microsoft.com/office/drawing/2014/main" xmlns="" id="{33D3A1F0-A52B-45E0-84FD-40EA017E0E4A}"/>
              </a:ext>
            </a:extLst>
          </p:cNvPr>
          <p:cNvSpPr txBox="1">
            <a:spLocks/>
          </p:cNvSpPr>
          <p:nvPr/>
        </p:nvSpPr>
        <p:spPr>
          <a:xfrm>
            <a:off x="6545934" y="1291046"/>
            <a:ext cx="2020624" cy="6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spcAft>
                <a:spcPts val="1600"/>
              </a:spcAft>
              <a:buNone/>
            </a:pPr>
            <a:r>
              <a:rPr lang="en-US" sz="1200" dirty="0"/>
              <a:t>Stop Supplying Impure Water From WASA</a:t>
            </a:r>
          </a:p>
        </p:txBody>
      </p:sp>
      <p:sp>
        <p:nvSpPr>
          <p:cNvPr id="133" name="Google Shape;359;p46">
            <a:extLst>
              <a:ext uri="{FF2B5EF4-FFF2-40B4-BE49-F238E27FC236}">
                <a16:creationId xmlns:a16="http://schemas.microsoft.com/office/drawing/2014/main" xmlns="" id="{EB502C00-266A-4DC3-A2E8-6D76F7FA3A8F}"/>
              </a:ext>
            </a:extLst>
          </p:cNvPr>
          <p:cNvSpPr txBox="1">
            <a:spLocks/>
          </p:cNvSpPr>
          <p:nvPr/>
        </p:nvSpPr>
        <p:spPr>
          <a:xfrm>
            <a:off x="6544821" y="3246155"/>
            <a:ext cx="18279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taatliches"/>
              <a:buNone/>
              <a:defRPr sz="2800" b="0" i="0" u="none" strike="noStrike" cap="none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1600" dirty="0"/>
              <a:t>Send Technician</a:t>
            </a:r>
            <a:endParaRPr lang="en-US" sz="1500" dirty="0"/>
          </a:p>
        </p:txBody>
      </p:sp>
      <p:sp>
        <p:nvSpPr>
          <p:cNvPr id="134" name="Google Shape;360;p46">
            <a:extLst>
              <a:ext uri="{FF2B5EF4-FFF2-40B4-BE49-F238E27FC236}">
                <a16:creationId xmlns:a16="http://schemas.microsoft.com/office/drawing/2014/main" xmlns="" id="{00F9A7DD-2112-4344-A5F2-FB1EEFC800C5}"/>
              </a:ext>
            </a:extLst>
          </p:cNvPr>
          <p:cNvSpPr txBox="1">
            <a:spLocks/>
          </p:cNvSpPr>
          <p:nvPr/>
        </p:nvSpPr>
        <p:spPr>
          <a:xfrm>
            <a:off x="6547728" y="3616137"/>
            <a:ext cx="2020624" cy="6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spcAft>
                <a:spcPts val="1600"/>
              </a:spcAft>
              <a:buNone/>
            </a:pPr>
            <a:r>
              <a:rPr lang="en-US" sz="1200" dirty="0"/>
              <a:t>Send Technicians To Fix If Notified Contamination Of Water.</a:t>
            </a:r>
          </a:p>
        </p:txBody>
      </p:sp>
      <p:sp>
        <p:nvSpPr>
          <p:cNvPr id="135" name="Google Shape;359;p46">
            <a:extLst>
              <a:ext uri="{FF2B5EF4-FFF2-40B4-BE49-F238E27FC236}">
                <a16:creationId xmlns:a16="http://schemas.microsoft.com/office/drawing/2014/main" xmlns="" id="{9D66775D-39C8-4D09-8C0A-A9FAD23FCB67}"/>
              </a:ext>
            </a:extLst>
          </p:cNvPr>
          <p:cNvSpPr txBox="1">
            <a:spLocks/>
          </p:cNvSpPr>
          <p:nvPr/>
        </p:nvSpPr>
        <p:spPr>
          <a:xfrm>
            <a:off x="1940102" y="3246155"/>
            <a:ext cx="18279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taatliches"/>
              <a:buNone/>
              <a:defRPr sz="2800" b="0" i="0" u="none" strike="noStrike" cap="none">
                <a:solidFill>
                  <a:schemeClr val="lt1"/>
                </a:solidFill>
                <a:latin typeface="Staatliches"/>
                <a:ea typeface="Staatliches"/>
                <a:cs typeface="Staatliches"/>
                <a:sym typeface="Staatliche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1600" dirty="0"/>
              <a:t>Get Alerts</a:t>
            </a:r>
            <a:endParaRPr lang="en-US" sz="1500" dirty="0"/>
          </a:p>
        </p:txBody>
      </p:sp>
      <p:sp>
        <p:nvSpPr>
          <p:cNvPr id="136" name="Google Shape;360;p46">
            <a:extLst>
              <a:ext uri="{FF2B5EF4-FFF2-40B4-BE49-F238E27FC236}">
                <a16:creationId xmlns:a16="http://schemas.microsoft.com/office/drawing/2014/main" xmlns="" id="{1C531E67-B189-4346-9A8B-812ECA98C4DE}"/>
              </a:ext>
            </a:extLst>
          </p:cNvPr>
          <p:cNvSpPr txBox="1">
            <a:spLocks/>
          </p:cNvSpPr>
          <p:nvPr/>
        </p:nvSpPr>
        <p:spPr>
          <a:xfrm>
            <a:off x="1747378" y="3616137"/>
            <a:ext cx="2020624" cy="6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>
              <a:spcAft>
                <a:spcPts val="1600"/>
              </a:spcAft>
              <a:buNone/>
            </a:pPr>
            <a:r>
              <a:rPr lang="en-US" sz="1200" dirty="0"/>
              <a:t>Get Alerts In Impure Water Supplying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AB931B8-B9FD-4450-8604-9C9A83FB2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654" y="2473973"/>
            <a:ext cx="793421" cy="7934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2DC346E-D544-4358-A9A0-E6D00B614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836" y="2521091"/>
            <a:ext cx="795528" cy="7955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823916D4-3261-4280-943B-5A51A6A898F6}"/>
              </a:ext>
            </a:extLst>
          </p:cNvPr>
          <p:cNvSpPr/>
          <p:nvPr/>
        </p:nvSpPr>
        <p:spPr>
          <a:xfrm>
            <a:off x="0" y="-422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Google Shape;1184;p67"/>
          <p:cNvSpPr txBox="1">
            <a:spLocks noGrp="1"/>
          </p:cNvSpPr>
          <p:nvPr>
            <p:ph type="title"/>
          </p:nvPr>
        </p:nvSpPr>
        <p:spPr>
          <a:xfrm rot="-5400000">
            <a:off x="-1617675" y="2285400"/>
            <a:ext cx="434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How device will work</a:t>
            </a:r>
            <a:endParaRPr dirty="0"/>
          </a:p>
        </p:txBody>
      </p:sp>
      <p:sp>
        <p:nvSpPr>
          <p:cNvPr id="1185" name="Google Shape;1185;p67"/>
          <p:cNvSpPr txBox="1">
            <a:spLocks noGrp="1"/>
          </p:cNvSpPr>
          <p:nvPr>
            <p:ph type="title" idx="2"/>
          </p:nvPr>
        </p:nvSpPr>
        <p:spPr>
          <a:xfrm>
            <a:off x="1617189" y="2356419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Position</a:t>
            </a:r>
            <a:endParaRPr dirty="0"/>
          </a:p>
        </p:txBody>
      </p:sp>
      <p:sp>
        <p:nvSpPr>
          <p:cNvPr id="1186" name="Google Shape;1186;p67"/>
          <p:cNvSpPr txBox="1">
            <a:spLocks noGrp="1"/>
          </p:cNvSpPr>
          <p:nvPr>
            <p:ph type="subTitle" idx="1"/>
          </p:nvPr>
        </p:nvSpPr>
        <p:spPr>
          <a:xfrm>
            <a:off x="1226996" y="2832326"/>
            <a:ext cx="2287938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Device Will Be In All Supplementary Source Of Water (Industries, WASA Stations)</a:t>
            </a:r>
          </a:p>
        </p:txBody>
      </p:sp>
      <p:sp>
        <p:nvSpPr>
          <p:cNvPr id="1187" name="Google Shape;1187;p67"/>
          <p:cNvSpPr txBox="1">
            <a:spLocks noGrp="1"/>
          </p:cNvSpPr>
          <p:nvPr>
            <p:ph type="title" idx="3"/>
          </p:nvPr>
        </p:nvSpPr>
        <p:spPr>
          <a:xfrm>
            <a:off x="3710262" y="2356419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Observation</a:t>
            </a:r>
            <a:endParaRPr dirty="0"/>
          </a:p>
        </p:txBody>
      </p:sp>
      <p:sp>
        <p:nvSpPr>
          <p:cNvPr id="1188" name="Google Shape;1188;p67"/>
          <p:cNvSpPr txBox="1">
            <a:spLocks noGrp="1"/>
          </p:cNvSpPr>
          <p:nvPr>
            <p:ph type="subTitle" idx="4"/>
          </p:nvPr>
        </p:nvSpPr>
        <p:spPr>
          <a:xfrm>
            <a:off x="3535406" y="2819645"/>
            <a:ext cx="1897745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Observation Of Parameter Of Water Like (Ph, CO₂, Temperature)</a:t>
            </a:r>
          </a:p>
        </p:txBody>
      </p:sp>
      <p:sp>
        <p:nvSpPr>
          <p:cNvPr id="1189" name="Google Shape;1189;p67"/>
          <p:cNvSpPr txBox="1">
            <a:spLocks noGrp="1"/>
          </p:cNvSpPr>
          <p:nvPr>
            <p:ph type="title" idx="5"/>
          </p:nvPr>
        </p:nvSpPr>
        <p:spPr>
          <a:xfrm>
            <a:off x="5522345" y="2356419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alarm</a:t>
            </a:r>
            <a:endParaRPr dirty="0"/>
          </a:p>
        </p:txBody>
      </p:sp>
      <p:sp>
        <p:nvSpPr>
          <p:cNvPr id="1190" name="Google Shape;1190;p67"/>
          <p:cNvSpPr txBox="1">
            <a:spLocks noGrp="1"/>
          </p:cNvSpPr>
          <p:nvPr>
            <p:ph type="subTitle" idx="6"/>
          </p:nvPr>
        </p:nvSpPr>
        <p:spPr>
          <a:xfrm>
            <a:off x="5401618" y="2819645"/>
            <a:ext cx="1762528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/>
              <a:t>If Device Get Into Abnormal Condition, An Alarm Will Be ON To Notify</a:t>
            </a:r>
          </a:p>
        </p:txBody>
      </p:sp>
      <p:sp>
        <p:nvSpPr>
          <p:cNvPr id="1191" name="Google Shape;1191;p67"/>
          <p:cNvSpPr txBox="1">
            <a:spLocks noGrp="1"/>
          </p:cNvSpPr>
          <p:nvPr>
            <p:ph type="title" idx="7"/>
          </p:nvPr>
        </p:nvSpPr>
        <p:spPr>
          <a:xfrm>
            <a:off x="7349094" y="2356419"/>
            <a:ext cx="1516500" cy="4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Station</a:t>
            </a:r>
            <a:endParaRPr dirty="0"/>
          </a:p>
        </p:txBody>
      </p:sp>
      <p:sp>
        <p:nvSpPr>
          <p:cNvPr id="1192" name="Google Shape;1192;p67"/>
          <p:cNvSpPr txBox="1">
            <a:spLocks noGrp="1"/>
          </p:cNvSpPr>
          <p:nvPr>
            <p:ph type="subTitle" idx="8"/>
          </p:nvPr>
        </p:nvSpPr>
        <p:spPr>
          <a:xfrm>
            <a:off x="7286444" y="2840534"/>
            <a:ext cx="1641801" cy="5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US" dirty="0"/>
              <a:t>Alert Signal Will Be Received In The Main Station From Sub-Stations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813769B0-4428-4BCD-9574-FC67F08615E8}"/>
              </a:ext>
            </a:extLst>
          </p:cNvPr>
          <p:cNvGrpSpPr/>
          <p:nvPr/>
        </p:nvGrpSpPr>
        <p:grpSpPr>
          <a:xfrm>
            <a:off x="4044276" y="1415498"/>
            <a:ext cx="848472" cy="842553"/>
            <a:chOff x="3879688" y="1371850"/>
            <a:chExt cx="848472" cy="842553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xmlns="" id="{308E8D67-BC52-4646-9053-7C2FE80D5460}"/>
                </a:ext>
              </a:extLst>
            </p:cNvPr>
            <p:cNvSpPr/>
            <p:nvPr/>
          </p:nvSpPr>
          <p:spPr>
            <a:xfrm>
              <a:off x="3879688" y="1371850"/>
              <a:ext cx="848472" cy="84255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4" name="Google Shape;1194;p67"/>
            <p:cNvSpPr/>
            <p:nvPr/>
          </p:nvSpPr>
          <p:spPr>
            <a:xfrm>
              <a:off x="3933725" y="1420725"/>
              <a:ext cx="733500" cy="7335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13" name="Google Shape;1213;p67"/>
            <p:cNvGrpSpPr/>
            <p:nvPr/>
          </p:nvGrpSpPr>
          <p:grpSpPr>
            <a:xfrm>
              <a:off x="4126801" y="1579223"/>
              <a:ext cx="347325" cy="443800"/>
              <a:chOff x="2457300" y="786000"/>
              <a:chExt cx="347325" cy="443800"/>
            </a:xfrm>
          </p:grpSpPr>
          <p:sp>
            <p:nvSpPr>
              <p:cNvPr id="1214" name="Google Shape;1214;p67"/>
              <p:cNvSpPr/>
              <p:nvPr/>
            </p:nvSpPr>
            <p:spPr>
              <a:xfrm>
                <a:off x="2457300" y="786000"/>
                <a:ext cx="347325" cy="443800"/>
              </a:xfrm>
              <a:custGeom>
                <a:avLst/>
                <a:gdLst/>
                <a:ahLst/>
                <a:cxnLst/>
                <a:rect l="l" t="t" r="r" b="b"/>
                <a:pathLst>
                  <a:path w="13893" h="17752" extrusionOk="0">
                    <a:moveTo>
                      <a:pt x="387" y="1"/>
                    </a:moveTo>
                    <a:cubicBezTo>
                      <a:pt x="173" y="1"/>
                      <a:pt x="1" y="172"/>
                      <a:pt x="1" y="386"/>
                    </a:cubicBezTo>
                    <a:lnTo>
                      <a:pt x="1" y="1157"/>
                    </a:lnTo>
                    <a:cubicBezTo>
                      <a:pt x="1" y="1371"/>
                      <a:pt x="173" y="1544"/>
                      <a:pt x="387" y="1544"/>
                    </a:cubicBezTo>
                    <a:lnTo>
                      <a:pt x="13506" y="1544"/>
                    </a:lnTo>
                    <a:cubicBezTo>
                      <a:pt x="13720" y="1544"/>
                      <a:pt x="13893" y="1371"/>
                      <a:pt x="13893" y="1157"/>
                    </a:cubicBezTo>
                    <a:lnTo>
                      <a:pt x="13893" y="386"/>
                    </a:lnTo>
                    <a:cubicBezTo>
                      <a:pt x="13893" y="174"/>
                      <a:pt x="13720" y="1"/>
                      <a:pt x="13506" y="1"/>
                    </a:cubicBezTo>
                    <a:close/>
                    <a:moveTo>
                      <a:pt x="387" y="16208"/>
                    </a:moveTo>
                    <a:cubicBezTo>
                      <a:pt x="173" y="16208"/>
                      <a:pt x="1" y="16381"/>
                      <a:pt x="1" y="16594"/>
                    </a:cubicBezTo>
                    <a:lnTo>
                      <a:pt x="1" y="17366"/>
                    </a:lnTo>
                    <a:cubicBezTo>
                      <a:pt x="1" y="17579"/>
                      <a:pt x="173" y="17751"/>
                      <a:pt x="387" y="17751"/>
                    </a:cubicBezTo>
                    <a:lnTo>
                      <a:pt x="13506" y="17751"/>
                    </a:lnTo>
                    <a:cubicBezTo>
                      <a:pt x="13720" y="17751"/>
                      <a:pt x="13893" y="17579"/>
                      <a:pt x="13893" y="17366"/>
                    </a:cubicBezTo>
                    <a:lnTo>
                      <a:pt x="13893" y="16594"/>
                    </a:lnTo>
                    <a:cubicBezTo>
                      <a:pt x="13893" y="16381"/>
                      <a:pt x="13720" y="16208"/>
                      <a:pt x="13506" y="1620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67"/>
              <p:cNvSpPr/>
              <p:nvPr/>
            </p:nvSpPr>
            <p:spPr>
              <a:xfrm>
                <a:off x="2457300" y="786000"/>
                <a:ext cx="347325" cy="443800"/>
              </a:xfrm>
              <a:custGeom>
                <a:avLst/>
                <a:gdLst/>
                <a:ahLst/>
                <a:cxnLst/>
                <a:rect l="l" t="t" r="r" b="b"/>
                <a:pathLst>
                  <a:path w="13893" h="17752" extrusionOk="0">
                    <a:moveTo>
                      <a:pt x="387" y="1"/>
                    </a:moveTo>
                    <a:cubicBezTo>
                      <a:pt x="173" y="1"/>
                      <a:pt x="1" y="172"/>
                      <a:pt x="1" y="386"/>
                    </a:cubicBezTo>
                    <a:lnTo>
                      <a:pt x="1" y="1157"/>
                    </a:lnTo>
                    <a:cubicBezTo>
                      <a:pt x="1" y="1371"/>
                      <a:pt x="173" y="1544"/>
                      <a:pt x="387" y="1544"/>
                    </a:cubicBezTo>
                    <a:lnTo>
                      <a:pt x="1452" y="1544"/>
                    </a:lnTo>
                    <a:lnTo>
                      <a:pt x="2995" y="1"/>
                    </a:lnTo>
                    <a:close/>
                    <a:moveTo>
                      <a:pt x="6145" y="1"/>
                    </a:moveTo>
                    <a:lnTo>
                      <a:pt x="4600" y="1544"/>
                    </a:lnTo>
                    <a:lnTo>
                      <a:pt x="7734" y="1544"/>
                    </a:lnTo>
                    <a:lnTo>
                      <a:pt x="9277" y="1"/>
                    </a:lnTo>
                    <a:close/>
                    <a:moveTo>
                      <a:pt x="12426" y="1"/>
                    </a:moveTo>
                    <a:lnTo>
                      <a:pt x="10882" y="1544"/>
                    </a:lnTo>
                    <a:lnTo>
                      <a:pt x="13506" y="1544"/>
                    </a:lnTo>
                    <a:cubicBezTo>
                      <a:pt x="13718" y="1544"/>
                      <a:pt x="13893" y="1371"/>
                      <a:pt x="13893" y="1159"/>
                    </a:cubicBezTo>
                    <a:lnTo>
                      <a:pt x="13893" y="386"/>
                    </a:lnTo>
                    <a:cubicBezTo>
                      <a:pt x="13891" y="174"/>
                      <a:pt x="13718" y="1"/>
                      <a:pt x="13506" y="1"/>
                    </a:cubicBezTo>
                    <a:close/>
                    <a:moveTo>
                      <a:pt x="2316" y="3474"/>
                    </a:moveTo>
                    <a:cubicBezTo>
                      <a:pt x="1891" y="3474"/>
                      <a:pt x="1545" y="3819"/>
                      <a:pt x="1545" y="4246"/>
                    </a:cubicBezTo>
                    <a:cubicBezTo>
                      <a:pt x="1545" y="4671"/>
                      <a:pt x="1891" y="5017"/>
                      <a:pt x="2316" y="5017"/>
                    </a:cubicBezTo>
                    <a:lnTo>
                      <a:pt x="2316" y="12734"/>
                    </a:lnTo>
                    <a:cubicBezTo>
                      <a:pt x="1891" y="12734"/>
                      <a:pt x="1545" y="13079"/>
                      <a:pt x="1545" y="13506"/>
                    </a:cubicBezTo>
                    <a:cubicBezTo>
                      <a:pt x="1545" y="13933"/>
                      <a:pt x="1891" y="14278"/>
                      <a:pt x="2316" y="14278"/>
                    </a:cubicBezTo>
                    <a:lnTo>
                      <a:pt x="11577" y="14278"/>
                    </a:lnTo>
                    <a:cubicBezTo>
                      <a:pt x="12003" y="14278"/>
                      <a:pt x="12348" y="13933"/>
                      <a:pt x="12348" y="13506"/>
                    </a:cubicBezTo>
                    <a:cubicBezTo>
                      <a:pt x="12348" y="13079"/>
                      <a:pt x="12003" y="12734"/>
                      <a:pt x="11577" y="12734"/>
                    </a:cubicBezTo>
                    <a:lnTo>
                      <a:pt x="11577" y="5017"/>
                    </a:lnTo>
                    <a:cubicBezTo>
                      <a:pt x="12003" y="5017"/>
                      <a:pt x="12348" y="4671"/>
                      <a:pt x="12348" y="4246"/>
                    </a:cubicBezTo>
                    <a:cubicBezTo>
                      <a:pt x="12348" y="3819"/>
                      <a:pt x="12003" y="3474"/>
                      <a:pt x="11577" y="3474"/>
                    </a:cubicBezTo>
                    <a:close/>
                    <a:moveTo>
                      <a:pt x="6145" y="16207"/>
                    </a:moveTo>
                    <a:lnTo>
                      <a:pt x="4600" y="17750"/>
                    </a:lnTo>
                    <a:lnTo>
                      <a:pt x="7734" y="17750"/>
                    </a:lnTo>
                    <a:lnTo>
                      <a:pt x="9277" y="16207"/>
                    </a:lnTo>
                    <a:close/>
                    <a:moveTo>
                      <a:pt x="12426" y="16207"/>
                    </a:moveTo>
                    <a:lnTo>
                      <a:pt x="10882" y="17750"/>
                    </a:lnTo>
                    <a:lnTo>
                      <a:pt x="13506" y="17750"/>
                    </a:lnTo>
                    <a:cubicBezTo>
                      <a:pt x="13718" y="17750"/>
                      <a:pt x="13893" y="17577"/>
                      <a:pt x="13893" y="17364"/>
                    </a:cubicBezTo>
                    <a:lnTo>
                      <a:pt x="13893" y="16594"/>
                    </a:lnTo>
                    <a:cubicBezTo>
                      <a:pt x="13893" y="16381"/>
                      <a:pt x="13720" y="16208"/>
                      <a:pt x="13506" y="16208"/>
                    </a:cubicBezTo>
                    <a:lnTo>
                      <a:pt x="13506" y="16207"/>
                    </a:lnTo>
                    <a:close/>
                    <a:moveTo>
                      <a:pt x="387" y="16208"/>
                    </a:moveTo>
                    <a:cubicBezTo>
                      <a:pt x="173" y="16208"/>
                      <a:pt x="1" y="16381"/>
                      <a:pt x="1" y="16594"/>
                    </a:cubicBezTo>
                    <a:lnTo>
                      <a:pt x="1" y="17366"/>
                    </a:lnTo>
                    <a:cubicBezTo>
                      <a:pt x="1" y="17579"/>
                      <a:pt x="173" y="17751"/>
                      <a:pt x="387" y="17751"/>
                    </a:cubicBezTo>
                    <a:lnTo>
                      <a:pt x="1452" y="17751"/>
                    </a:lnTo>
                    <a:lnTo>
                      <a:pt x="2995" y="1620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67"/>
              <p:cNvSpPr/>
              <p:nvPr/>
            </p:nvSpPr>
            <p:spPr>
              <a:xfrm>
                <a:off x="2515175" y="872825"/>
                <a:ext cx="250875" cy="270150"/>
              </a:xfrm>
              <a:custGeom>
                <a:avLst/>
                <a:gdLst/>
                <a:ahLst/>
                <a:cxnLst/>
                <a:rect l="l" t="t" r="r" b="b"/>
                <a:pathLst>
                  <a:path w="10035" h="10806" extrusionOk="0">
                    <a:moveTo>
                      <a:pt x="7719" y="1"/>
                    </a:moveTo>
                    <a:cubicBezTo>
                      <a:pt x="8144" y="1"/>
                      <a:pt x="8490" y="346"/>
                      <a:pt x="8490" y="773"/>
                    </a:cubicBezTo>
                    <a:cubicBezTo>
                      <a:pt x="8490" y="1198"/>
                      <a:pt x="8144" y="1544"/>
                      <a:pt x="7719" y="1544"/>
                    </a:cubicBezTo>
                    <a:lnTo>
                      <a:pt x="1" y="1544"/>
                    </a:lnTo>
                    <a:lnTo>
                      <a:pt x="1" y="2702"/>
                    </a:lnTo>
                    <a:lnTo>
                      <a:pt x="6947" y="2702"/>
                    </a:lnTo>
                    <a:cubicBezTo>
                      <a:pt x="7586" y="2702"/>
                      <a:pt x="8105" y="3220"/>
                      <a:pt x="8105" y="3859"/>
                    </a:cubicBezTo>
                    <a:lnTo>
                      <a:pt x="8105" y="6947"/>
                    </a:lnTo>
                    <a:cubicBezTo>
                      <a:pt x="8105" y="7585"/>
                      <a:pt x="7586" y="8103"/>
                      <a:pt x="6947" y="8103"/>
                    </a:cubicBezTo>
                    <a:lnTo>
                      <a:pt x="1" y="8103"/>
                    </a:lnTo>
                    <a:lnTo>
                      <a:pt x="1" y="9261"/>
                    </a:lnTo>
                    <a:lnTo>
                      <a:pt x="7719" y="9261"/>
                    </a:lnTo>
                    <a:cubicBezTo>
                      <a:pt x="8144" y="9261"/>
                      <a:pt x="8490" y="9606"/>
                      <a:pt x="8490" y="10033"/>
                    </a:cubicBezTo>
                    <a:cubicBezTo>
                      <a:pt x="8490" y="10460"/>
                      <a:pt x="8144" y="10805"/>
                      <a:pt x="7719" y="10805"/>
                    </a:cubicBezTo>
                    <a:lnTo>
                      <a:pt x="9262" y="10805"/>
                    </a:lnTo>
                    <a:cubicBezTo>
                      <a:pt x="9688" y="10805"/>
                      <a:pt x="10035" y="10460"/>
                      <a:pt x="10035" y="10033"/>
                    </a:cubicBezTo>
                    <a:lnTo>
                      <a:pt x="10033" y="10033"/>
                    </a:lnTo>
                    <a:cubicBezTo>
                      <a:pt x="10033" y="9606"/>
                      <a:pt x="9688" y="9261"/>
                      <a:pt x="9262" y="9261"/>
                    </a:cubicBezTo>
                    <a:lnTo>
                      <a:pt x="9262" y="1544"/>
                    </a:lnTo>
                    <a:cubicBezTo>
                      <a:pt x="9688" y="1544"/>
                      <a:pt x="10033" y="1198"/>
                      <a:pt x="10033" y="773"/>
                    </a:cubicBezTo>
                    <a:cubicBezTo>
                      <a:pt x="10033" y="346"/>
                      <a:pt x="9688" y="1"/>
                      <a:pt x="926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67"/>
              <p:cNvSpPr/>
              <p:nvPr/>
            </p:nvSpPr>
            <p:spPr>
              <a:xfrm>
                <a:off x="2592375" y="950000"/>
                <a:ext cx="77175" cy="115775"/>
              </a:xfrm>
              <a:custGeom>
                <a:avLst/>
                <a:gdLst/>
                <a:ahLst/>
                <a:cxnLst/>
                <a:rect l="l" t="t" r="r" b="b"/>
                <a:pathLst>
                  <a:path w="3087" h="4631" extrusionOk="0">
                    <a:moveTo>
                      <a:pt x="1544" y="0"/>
                    </a:moveTo>
                    <a:lnTo>
                      <a:pt x="429" y="1673"/>
                    </a:lnTo>
                    <a:cubicBezTo>
                      <a:pt x="150" y="2092"/>
                      <a:pt x="0" y="2584"/>
                      <a:pt x="0" y="3088"/>
                    </a:cubicBezTo>
                    <a:cubicBezTo>
                      <a:pt x="0" y="3940"/>
                      <a:pt x="692" y="4631"/>
                      <a:pt x="1544" y="4631"/>
                    </a:cubicBezTo>
                    <a:cubicBezTo>
                      <a:pt x="2396" y="4631"/>
                      <a:pt x="3087" y="3940"/>
                      <a:pt x="3087" y="3088"/>
                    </a:cubicBezTo>
                    <a:cubicBezTo>
                      <a:pt x="3087" y="2584"/>
                      <a:pt x="2937" y="2092"/>
                      <a:pt x="2660" y="1673"/>
                    </a:cubicBezTo>
                    <a:lnTo>
                      <a:pt x="154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67"/>
              <p:cNvSpPr/>
              <p:nvPr/>
            </p:nvSpPr>
            <p:spPr>
              <a:xfrm>
                <a:off x="2592375" y="950000"/>
                <a:ext cx="57900" cy="96500"/>
              </a:xfrm>
              <a:custGeom>
                <a:avLst/>
                <a:gdLst/>
                <a:ahLst/>
                <a:cxnLst/>
                <a:rect l="l" t="t" r="r" b="b"/>
                <a:pathLst>
                  <a:path w="2316" h="3860" extrusionOk="0">
                    <a:moveTo>
                      <a:pt x="1544" y="0"/>
                    </a:moveTo>
                    <a:lnTo>
                      <a:pt x="429" y="1674"/>
                    </a:lnTo>
                    <a:cubicBezTo>
                      <a:pt x="150" y="2092"/>
                      <a:pt x="0" y="2586"/>
                      <a:pt x="0" y="3088"/>
                    </a:cubicBezTo>
                    <a:cubicBezTo>
                      <a:pt x="0" y="3356"/>
                      <a:pt x="70" y="3619"/>
                      <a:pt x="203" y="3851"/>
                    </a:cubicBezTo>
                    <a:cubicBezTo>
                      <a:pt x="263" y="3857"/>
                      <a:pt x="324" y="3860"/>
                      <a:pt x="387" y="3860"/>
                    </a:cubicBezTo>
                    <a:cubicBezTo>
                      <a:pt x="1452" y="3860"/>
                      <a:pt x="2316" y="2996"/>
                      <a:pt x="2316" y="1931"/>
                    </a:cubicBezTo>
                    <a:cubicBezTo>
                      <a:pt x="2316" y="1581"/>
                      <a:pt x="2258" y="1233"/>
                      <a:pt x="2145" y="902"/>
                    </a:cubicBezTo>
                    <a:lnTo>
                      <a:pt x="154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19" name="Google Shape;1219;p67" hidden="1"/>
          <p:cNvGrpSpPr/>
          <p:nvPr/>
        </p:nvGrpSpPr>
        <p:grpSpPr>
          <a:xfrm>
            <a:off x="2375238" y="1565575"/>
            <a:ext cx="443775" cy="443775"/>
            <a:chOff x="1675700" y="833900"/>
            <a:chExt cx="443775" cy="443775"/>
          </a:xfrm>
        </p:grpSpPr>
        <p:sp>
          <p:nvSpPr>
            <p:cNvPr id="1220" name="Google Shape;1220;p67"/>
            <p:cNvSpPr/>
            <p:nvPr/>
          </p:nvSpPr>
          <p:spPr>
            <a:xfrm>
              <a:off x="1675700" y="833925"/>
              <a:ext cx="443775" cy="443750"/>
            </a:xfrm>
            <a:custGeom>
              <a:avLst/>
              <a:gdLst/>
              <a:ahLst/>
              <a:cxnLst/>
              <a:rect l="l" t="t" r="r" b="b"/>
              <a:pathLst>
                <a:path w="17751" h="17750" extrusionOk="0">
                  <a:moveTo>
                    <a:pt x="8327" y="1"/>
                  </a:moveTo>
                  <a:cubicBezTo>
                    <a:pt x="7941" y="1"/>
                    <a:pt x="7611" y="272"/>
                    <a:pt x="7535" y="649"/>
                  </a:cubicBezTo>
                  <a:lnTo>
                    <a:pt x="7132" y="2661"/>
                  </a:lnTo>
                  <a:cubicBezTo>
                    <a:pt x="6637" y="2799"/>
                    <a:pt x="6160" y="2997"/>
                    <a:pt x="5713" y="3248"/>
                  </a:cubicBezTo>
                  <a:lnTo>
                    <a:pt x="4006" y="2111"/>
                  </a:lnTo>
                  <a:cubicBezTo>
                    <a:pt x="3870" y="2019"/>
                    <a:pt x="3714" y="1975"/>
                    <a:pt x="3559" y="1975"/>
                  </a:cubicBezTo>
                  <a:cubicBezTo>
                    <a:pt x="3350" y="1975"/>
                    <a:pt x="3143" y="2056"/>
                    <a:pt x="2987" y="2212"/>
                  </a:cubicBezTo>
                  <a:lnTo>
                    <a:pt x="2212" y="2988"/>
                  </a:lnTo>
                  <a:cubicBezTo>
                    <a:pt x="1939" y="3259"/>
                    <a:pt x="1897" y="3685"/>
                    <a:pt x="2110" y="4005"/>
                  </a:cubicBezTo>
                  <a:lnTo>
                    <a:pt x="3249" y="5712"/>
                  </a:lnTo>
                  <a:cubicBezTo>
                    <a:pt x="2996" y="6161"/>
                    <a:pt x="2798" y="6636"/>
                    <a:pt x="2661" y="7133"/>
                  </a:cubicBezTo>
                  <a:lnTo>
                    <a:pt x="648" y="7534"/>
                  </a:lnTo>
                  <a:cubicBezTo>
                    <a:pt x="272" y="7610"/>
                    <a:pt x="0" y="7942"/>
                    <a:pt x="0" y="8326"/>
                  </a:cubicBezTo>
                  <a:lnTo>
                    <a:pt x="0" y="9423"/>
                  </a:lnTo>
                  <a:cubicBezTo>
                    <a:pt x="0" y="9808"/>
                    <a:pt x="272" y="10138"/>
                    <a:pt x="648" y="10214"/>
                  </a:cubicBezTo>
                  <a:lnTo>
                    <a:pt x="2661" y="10616"/>
                  </a:lnTo>
                  <a:cubicBezTo>
                    <a:pt x="2798" y="11112"/>
                    <a:pt x="2996" y="11589"/>
                    <a:pt x="3249" y="12038"/>
                  </a:cubicBezTo>
                  <a:lnTo>
                    <a:pt x="2112" y="13743"/>
                  </a:lnTo>
                  <a:cubicBezTo>
                    <a:pt x="1897" y="14064"/>
                    <a:pt x="1940" y="14491"/>
                    <a:pt x="2212" y="14762"/>
                  </a:cubicBezTo>
                  <a:lnTo>
                    <a:pt x="2987" y="15538"/>
                  </a:lnTo>
                  <a:cubicBezTo>
                    <a:pt x="3143" y="15694"/>
                    <a:pt x="3350" y="15775"/>
                    <a:pt x="3558" y="15775"/>
                  </a:cubicBezTo>
                  <a:cubicBezTo>
                    <a:pt x="3713" y="15775"/>
                    <a:pt x="3869" y="15730"/>
                    <a:pt x="4006" y="15639"/>
                  </a:cubicBezTo>
                  <a:lnTo>
                    <a:pt x="5713" y="14501"/>
                  </a:lnTo>
                  <a:cubicBezTo>
                    <a:pt x="6160" y="14753"/>
                    <a:pt x="6637" y="14951"/>
                    <a:pt x="7132" y="15090"/>
                  </a:cubicBezTo>
                  <a:lnTo>
                    <a:pt x="7535" y="17101"/>
                  </a:lnTo>
                  <a:cubicBezTo>
                    <a:pt x="7611" y="17479"/>
                    <a:pt x="7941" y="17749"/>
                    <a:pt x="8327" y="17749"/>
                  </a:cubicBezTo>
                  <a:lnTo>
                    <a:pt x="9424" y="17749"/>
                  </a:lnTo>
                  <a:cubicBezTo>
                    <a:pt x="9808" y="17749"/>
                    <a:pt x="10140" y="17479"/>
                    <a:pt x="10215" y="17101"/>
                  </a:cubicBezTo>
                  <a:lnTo>
                    <a:pt x="10617" y="15090"/>
                  </a:lnTo>
                  <a:cubicBezTo>
                    <a:pt x="11113" y="14951"/>
                    <a:pt x="11589" y="14753"/>
                    <a:pt x="12037" y="14501"/>
                  </a:cubicBezTo>
                  <a:lnTo>
                    <a:pt x="13744" y="15639"/>
                  </a:lnTo>
                  <a:cubicBezTo>
                    <a:pt x="13881" y="15730"/>
                    <a:pt x="14037" y="15775"/>
                    <a:pt x="14192" y="15775"/>
                  </a:cubicBezTo>
                  <a:cubicBezTo>
                    <a:pt x="14400" y="15775"/>
                    <a:pt x="14606" y="15695"/>
                    <a:pt x="14762" y="15539"/>
                  </a:cubicBezTo>
                  <a:lnTo>
                    <a:pt x="15538" y="14762"/>
                  </a:lnTo>
                  <a:cubicBezTo>
                    <a:pt x="15810" y="14491"/>
                    <a:pt x="15853" y="14064"/>
                    <a:pt x="15639" y="13745"/>
                  </a:cubicBezTo>
                  <a:lnTo>
                    <a:pt x="14502" y="12038"/>
                  </a:lnTo>
                  <a:cubicBezTo>
                    <a:pt x="14753" y="11589"/>
                    <a:pt x="14951" y="11112"/>
                    <a:pt x="15090" y="10617"/>
                  </a:cubicBezTo>
                  <a:lnTo>
                    <a:pt x="17101" y="10214"/>
                  </a:lnTo>
                  <a:cubicBezTo>
                    <a:pt x="17479" y="10139"/>
                    <a:pt x="17750" y="9808"/>
                    <a:pt x="17750" y="9423"/>
                  </a:cubicBezTo>
                  <a:lnTo>
                    <a:pt x="17750" y="8326"/>
                  </a:lnTo>
                  <a:cubicBezTo>
                    <a:pt x="17750" y="7942"/>
                    <a:pt x="17479" y="7610"/>
                    <a:pt x="17101" y="7534"/>
                  </a:cubicBezTo>
                  <a:lnTo>
                    <a:pt x="15090" y="7133"/>
                  </a:lnTo>
                  <a:cubicBezTo>
                    <a:pt x="14951" y="6636"/>
                    <a:pt x="14753" y="6161"/>
                    <a:pt x="14500" y="5712"/>
                  </a:cubicBezTo>
                  <a:lnTo>
                    <a:pt x="15639" y="4005"/>
                  </a:lnTo>
                  <a:cubicBezTo>
                    <a:pt x="15853" y="3685"/>
                    <a:pt x="15810" y="3259"/>
                    <a:pt x="15538" y="2988"/>
                  </a:cubicBezTo>
                  <a:lnTo>
                    <a:pt x="14762" y="2212"/>
                  </a:lnTo>
                  <a:cubicBezTo>
                    <a:pt x="14606" y="2056"/>
                    <a:pt x="14400" y="1975"/>
                    <a:pt x="14192" y="1975"/>
                  </a:cubicBezTo>
                  <a:cubicBezTo>
                    <a:pt x="14037" y="1975"/>
                    <a:pt x="13881" y="2020"/>
                    <a:pt x="13744" y="2111"/>
                  </a:cubicBezTo>
                  <a:lnTo>
                    <a:pt x="12037" y="3249"/>
                  </a:lnTo>
                  <a:cubicBezTo>
                    <a:pt x="11590" y="2997"/>
                    <a:pt x="11113" y="2799"/>
                    <a:pt x="10617" y="2661"/>
                  </a:cubicBezTo>
                  <a:lnTo>
                    <a:pt x="10215" y="649"/>
                  </a:lnTo>
                  <a:cubicBezTo>
                    <a:pt x="10140" y="272"/>
                    <a:pt x="9808" y="1"/>
                    <a:pt x="94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67"/>
            <p:cNvSpPr/>
            <p:nvPr/>
          </p:nvSpPr>
          <p:spPr>
            <a:xfrm>
              <a:off x="1773100" y="931350"/>
              <a:ext cx="248925" cy="248900"/>
            </a:xfrm>
            <a:custGeom>
              <a:avLst/>
              <a:gdLst/>
              <a:ahLst/>
              <a:cxnLst/>
              <a:rect l="l" t="t" r="r" b="b"/>
              <a:pathLst>
                <a:path w="9957" h="9956" extrusionOk="0">
                  <a:moveTo>
                    <a:pt x="4978" y="0"/>
                  </a:moveTo>
                  <a:cubicBezTo>
                    <a:pt x="2231" y="0"/>
                    <a:pt x="1" y="2229"/>
                    <a:pt x="1" y="4978"/>
                  </a:cubicBezTo>
                  <a:cubicBezTo>
                    <a:pt x="1" y="7726"/>
                    <a:pt x="2231" y="9956"/>
                    <a:pt x="4978" y="9956"/>
                  </a:cubicBezTo>
                  <a:cubicBezTo>
                    <a:pt x="7728" y="9956"/>
                    <a:pt x="9956" y="7726"/>
                    <a:pt x="9956" y="4978"/>
                  </a:cubicBezTo>
                  <a:cubicBezTo>
                    <a:pt x="9956" y="2229"/>
                    <a:pt x="7728" y="0"/>
                    <a:pt x="49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67"/>
            <p:cNvSpPr/>
            <p:nvPr/>
          </p:nvSpPr>
          <p:spPr>
            <a:xfrm>
              <a:off x="1802025" y="960250"/>
              <a:ext cx="191050" cy="191075"/>
            </a:xfrm>
            <a:custGeom>
              <a:avLst/>
              <a:gdLst/>
              <a:ahLst/>
              <a:cxnLst/>
              <a:rect l="l" t="t" r="r" b="b"/>
              <a:pathLst>
                <a:path w="7642" h="7643" extrusionOk="0">
                  <a:moveTo>
                    <a:pt x="3821" y="1"/>
                  </a:moveTo>
                  <a:cubicBezTo>
                    <a:pt x="1711" y="1"/>
                    <a:pt x="0" y="1712"/>
                    <a:pt x="0" y="3822"/>
                  </a:cubicBezTo>
                  <a:cubicBezTo>
                    <a:pt x="0" y="5932"/>
                    <a:pt x="1711" y="7642"/>
                    <a:pt x="3821" y="7642"/>
                  </a:cubicBezTo>
                  <a:cubicBezTo>
                    <a:pt x="5932" y="7642"/>
                    <a:pt x="7642" y="5931"/>
                    <a:pt x="7642" y="3822"/>
                  </a:cubicBezTo>
                  <a:cubicBezTo>
                    <a:pt x="7642" y="1710"/>
                    <a:pt x="5932" y="1"/>
                    <a:pt x="38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67"/>
            <p:cNvSpPr/>
            <p:nvPr/>
          </p:nvSpPr>
          <p:spPr>
            <a:xfrm>
              <a:off x="1846575" y="1008500"/>
              <a:ext cx="98300" cy="94575"/>
            </a:xfrm>
            <a:custGeom>
              <a:avLst/>
              <a:gdLst/>
              <a:ahLst/>
              <a:cxnLst/>
              <a:rect l="l" t="t" r="r" b="b"/>
              <a:pathLst>
                <a:path w="3932" h="3783" extrusionOk="0">
                  <a:moveTo>
                    <a:pt x="2039" y="0"/>
                  </a:moveTo>
                  <a:cubicBezTo>
                    <a:pt x="1275" y="0"/>
                    <a:pt x="587" y="461"/>
                    <a:pt x="293" y="1167"/>
                  </a:cubicBezTo>
                  <a:cubicBezTo>
                    <a:pt x="0" y="1874"/>
                    <a:pt x="163" y="2688"/>
                    <a:pt x="703" y="3228"/>
                  </a:cubicBezTo>
                  <a:cubicBezTo>
                    <a:pt x="1065" y="3590"/>
                    <a:pt x="1549" y="3782"/>
                    <a:pt x="2041" y="3782"/>
                  </a:cubicBezTo>
                  <a:cubicBezTo>
                    <a:pt x="2284" y="3782"/>
                    <a:pt x="2530" y="3736"/>
                    <a:pt x="2763" y="3639"/>
                  </a:cubicBezTo>
                  <a:cubicBezTo>
                    <a:pt x="3470" y="3346"/>
                    <a:pt x="3931" y="2657"/>
                    <a:pt x="3931" y="1892"/>
                  </a:cubicBezTo>
                  <a:cubicBezTo>
                    <a:pt x="3931" y="848"/>
                    <a:pt x="3085" y="0"/>
                    <a:pt x="20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67"/>
            <p:cNvSpPr/>
            <p:nvPr/>
          </p:nvSpPr>
          <p:spPr>
            <a:xfrm>
              <a:off x="1878750" y="1008500"/>
              <a:ext cx="66125" cy="94575"/>
            </a:xfrm>
            <a:custGeom>
              <a:avLst/>
              <a:gdLst/>
              <a:ahLst/>
              <a:cxnLst/>
              <a:rect l="l" t="t" r="r" b="b"/>
              <a:pathLst>
                <a:path w="2645" h="3783" extrusionOk="0">
                  <a:moveTo>
                    <a:pt x="754" y="0"/>
                  </a:moveTo>
                  <a:cubicBezTo>
                    <a:pt x="499" y="0"/>
                    <a:pt x="242" y="52"/>
                    <a:pt x="1" y="157"/>
                  </a:cubicBezTo>
                  <a:cubicBezTo>
                    <a:pt x="692" y="457"/>
                    <a:pt x="1139" y="1137"/>
                    <a:pt x="1139" y="1892"/>
                  </a:cubicBezTo>
                  <a:cubicBezTo>
                    <a:pt x="1139" y="2645"/>
                    <a:pt x="692" y="3327"/>
                    <a:pt x="1" y="3627"/>
                  </a:cubicBezTo>
                  <a:cubicBezTo>
                    <a:pt x="242" y="3731"/>
                    <a:pt x="498" y="3782"/>
                    <a:pt x="752" y="3782"/>
                  </a:cubicBezTo>
                  <a:cubicBezTo>
                    <a:pt x="1116" y="3782"/>
                    <a:pt x="1477" y="3678"/>
                    <a:pt x="1791" y="3472"/>
                  </a:cubicBezTo>
                  <a:cubicBezTo>
                    <a:pt x="2322" y="3123"/>
                    <a:pt x="2644" y="2528"/>
                    <a:pt x="2644" y="1892"/>
                  </a:cubicBezTo>
                  <a:cubicBezTo>
                    <a:pt x="2644" y="1254"/>
                    <a:pt x="2324" y="660"/>
                    <a:pt x="1791" y="311"/>
                  </a:cubicBezTo>
                  <a:cubicBezTo>
                    <a:pt x="1478" y="105"/>
                    <a:pt x="1117" y="0"/>
                    <a:pt x="7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67"/>
            <p:cNvSpPr/>
            <p:nvPr/>
          </p:nvSpPr>
          <p:spPr>
            <a:xfrm>
              <a:off x="1846650" y="833900"/>
              <a:ext cx="272825" cy="261300"/>
            </a:xfrm>
            <a:custGeom>
              <a:avLst/>
              <a:gdLst/>
              <a:ahLst/>
              <a:cxnLst/>
              <a:rect l="l" t="t" r="r" b="b"/>
              <a:pathLst>
                <a:path w="10913" h="10452" extrusionOk="0">
                  <a:moveTo>
                    <a:pt x="10912" y="0"/>
                  </a:moveTo>
                  <a:lnTo>
                    <a:pt x="4680" y="960"/>
                  </a:lnTo>
                  <a:cubicBezTo>
                    <a:pt x="3606" y="1125"/>
                    <a:pt x="2612" y="1629"/>
                    <a:pt x="1843" y="2397"/>
                  </a:cubicBezTo>
                  <a:cubicBezTo>
                    <a:pt x="0" y="4239"/>
                    <a:pt x="2" y="7227"/>
                    <a:pt x="1843" y="9069"/>
                  </a:cubicBezTo>
                  <a:cubicBezTo>
                    <a:pt x="2764" y="9991"/>
                    <a:pt x="3972" y="10452"/>
                    <a:pt x="5179" y="10452"/>
                  </a:cubicBezTo>
                  <a:cubicBezTo>
                    <a:pt x="6387" y="10452"/>
                    <a:pt x="7595" y="9991"/>
                    <a:pt x="8516" y="9069"/>
                  </a:cubicBezTo>
                  <a:cubicBezTo>
                    <a:pt x="9284" y="8300"/>
                    <a:pt x="9787" y="7308"/>
                    <a:pt x="9953" y="6233"/>
                  </a:cubicBezTo>
                  <a:lnTo>
                    <a:pt x="109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67"/>
            <p:cNvSpPr/>
            <p:nvPr/>
          </p:nvSpPr>
          <p:spPr>
            <a:xfrm>
              <a:off x="1892750" y="854075"/>
              <a:ext cx="223625" cy="241125"/>
            </a:xfrm>
            <a:custGeom>
              <a:avLst/>
              <a:gdLst/>
              <a:ahLst/>
              <a:cxnLst/>
              <a:rect l="l" t="t" r="r" b="b"/>
              <a:pathLst>
                <a:path w="8945" h="9645" extrusionOk="0">
                  <a:moveTo>
                    <a:pt x="8944" y="1"/>
                  </a:moveTo>
                  <a:lnTo>
                    <a:pt x="7198" y="5080"/>
                  </a:lnTo>
                  <a:cubicBezTo>
                    <a:pt x="6814" y="6198"/>
                    <a:pt x="6084" y="7164"/>
                    <a:pt x="5114" y="7837"/>
                  </a:cubicBezTo>
                  <a:cubicBezTo>
                    <a:pt x="4240" y="8444"/>
                    <a:pt x="3216" y="8753"/>
                    <a:pt x="2187" y="8753"/>
                  </a:cubicBezTo>
                  <a:cubicBezTo>
                    <a:pt x="1443" y="8753"/>
                    <a:pt x="696" y="8592"/>
                    <a:pt x="1" y="8264"/>
                  </a:cubicBezTo>
                  <a:lnTo>
                    <a:pt x="1" y="8264"/>
                  </a:lnTo>
                  <a:cubicBezTo>
                    <a:pt x="922" y="9184"/>
                    <a:pt x="2128" y="9644"/>
                    <a:pt x="3335" y="9644"/>
                  </a:cubicBezTo>
                  <a:cubicBezTo>
                    <a:pt x="4542" y="9644"/>
                    <a:pt x="5750" y="9183"/>
                    <a:pt x="6672" y="8262"/>
                  </a:cubicBezTo>
                  <a:cubicBezTo>
                    <a:pt x="7440" y="7493"/>
                    <a:pt x="7943" y="6501"/>
                    <a:pt x="8109" y="5426"/>
                  </a:cubicBezTo>
                  <a:lnTo>
                    <a:pt x="8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67"/>
            <p:cNvSpPr/>
            <p:nvPr/>
          </p:nvSpPr>
          <p:spPr>
            <a:xfrm>
              <a:off x="1859450" y="887325"/>
              <a:ext cx="207300" cy="206625"/>
            </a:xfrm>
            <a:custGeom>
              <a:avLst/>
              <a:gdLst/>
              <a:ahLst/>
              <a:cxnLst/>
              <a:rect l="l" t="t" r="r" b="b"/>
              <a:pathLst>
                <a:path w="8292" h="8265" extrusionOk="0">
                  <a:moveTo>
                    <a:pt x="7974" y="0"/>
                  </a:moveTo>
                  <a:cubicBezTo>
                    <a:pt x="7900" y="0"/>
                    <a:pt x="7826" y="28"/>
                    <a:pt x="7769" y="85"/>
                  </a:cubicBezTo>
                  <a:lnTo>
                    <a:pt x="6030" y="1826"/>
                  </a:lnTo>
                  <a:lnTo>
                    <a:pt x="5832" y="840"/>
                  </a:lnTo>
                  <a:cubicBezTo>
                    <a:pt x="5805" y="702"/>
                    <a:pt x="5683" y="607"/>
                    <a:pt x="5547" y="607"/>
                  </a:cubicBezTo>
                  <a:cubicBezTo>
                    <a:pt x="5529" y="607"/>
                    <a:pt x="5510" y="609"/>
                    <a:pt x="5491" y="612"/>
                  </a:cubicBezTo>
                  <a:cubicBezTo>
                    <a:pt x="5334" y="644"/>
                    <a:pt x="5232" y="797"/>
                    <a:pt x="5265" y="954"/>
                  </a:cubicBezTo>
                  <a:lnTo>
                    <a:pt x="5536" y="2318"/>
                  </a:lnTo>
                  <a:lnTo>
                    <a:pt x="4512" y="3343"/>
                  </a:lnTo>
                  <a:lnTo>
                    <a:pt x="4315" y="2356"/>
                  </a:lnTo>
                  <a:cubicBezTo>
                    <a:pt x="4288" y="2219"/>
                    <a:pt x="4166" y="2123"/>
                    <a:pt x="4031" y="2123"/>
                  </a:cubicBezTo>
                  <a:cubicBezTo>
                    <a:pt x="4012" y="2123"/>
                    <a:pt x="3993" y="2125"/>
                    <a:pt x="3974" y="2129"/>
                  </a:cubicBezTo>
                  <a:cubicBezTo>
                    <a:pt x="3818" y="2160"/>
                    <a:pt x="3716" y="2314"/>
                    <a:pt x="3747" y="2470"/>
                  </a:cubicBezTo>
                  <a:lnTo>
                    <a:pt x="4020" y="3834"/>
                  </a:lnTo>
                  <a:lnTo>
                    <a:pt x="2995" y="4859"/>
                  </a:lnTo>
                  <a:lnTo>
                    <a:pt x="2797" y="3873"/>
                  </a:lnTo>
                  <a:cubicBezTo>
                    <a:pt x="2769" y="3737"/>
                    <a:pt x="2648" y="3643"/>
                    <a:pt x="2514" y="3643"/>
                  </a:cubicBezTo>
                  <a:cubicBezTo>
                    <a:pt x="2496" y="3643"/>
                    <a:pt x="2477" y="3645"/>
                    <a:pt x="2458" y="3648"/>
                  </a:cubicBezTo>
                  <a:cubicBezTo>
                    <a:pt x="2301" y="3679"/>
                    <a:pt x="2199" y="3830"/>
                    <a:pt x="2230" y="3987"/>
                  </a:cubicBezTo>
                  <a:lnTo>
                    <a:pt x="2504" y="5351"/>
                  </a:lnTo>
                  <a:lnTo>
                    <a:pt x="1133" y="6721"/>
                  </a:lnTo>
                  <a:lnTo>
                    <a:pt x="24" y="7830"/>
                  </a:lnTo>
                  <a:cubicBezTo>
                    <a:pt x="15" y="7839"/>
                    <a:pt x="8" y="7848"/>
                    <a:pt x="1" y="7858"/>
                  </a:cubicBezTo>
                  <a:cubicBezTo>
                    <a:pt x="114" y="8013"/>
                    <a:pt x="252" y="8149"/>
                    <a:pt x="407" y="8264"/>
                  </a:cubicBezTo>
                  <a:cubicBezTo>
                    <a:pt x="416" y="8257"/>
                    <a:pt x="424" y="8248"/>
                    <a:pt x="433" y="8241"/>
                  </a:cubicBezTo>
                  <a:lnTo>
                    <a:pt x="2913" y="5760"/>
                  </a:lnTo>
                  <a:lnTo>
                    <a:pt x="4277" y="6032"/>
                  </a:lnTo>
                  <a:cubicBezTo>
                    <a:pt x="4296" y="6036"/>
                    <a:pt x="4315" y="6038"/>
                    <a:pt x="4335" y="6038"/>
                  </a:cubicBezTo>
                  <a:cubicBezTo>
                    <a:pt x="4481" y="6035"/>
                    <a:pt x="4603" y="5922"/>
                    <a:pt x="4617" y="5776"/>
                  </a:cubicBezTo>
                  <a:cubicBezTo>
                    <a:pt x="4631" y="5630"/>
                    <a:pt x="4534" y="5497"/>
                    <a:pt x="4391" y="5466"/>
                  </a:cubicBezTo>
                  <a:lnTo>
                    <a:pt x="3404" y="5268"/>
                  </a:lnTo>
                  <a:lnTo>
                    <a:pt x="4429" y="4244"/>
                  </a:lnTo>
                  <a:lnTo>
                    <a:pt x="5793" y="4517"/>
                  </a:lnTo>
                  <a:cubicBezTo>
                    <a:pt x="5813" y="4520"/>
                    <a:pt x="5832" y="4523"/>
                    <a:pt x="5851" y="4523"/>
                  </a:cubicBezTo>
                  <a:cubicBezTo>
                    <a:pt x="6000" y="4521"/>
                    <a:pt x="6124" y="4409"/>
                    <a:pt x="6139" y="4261"/>
                  </a:cubicBezTo>
                  <a:cubicBezTo>
                    <a:pt x="6154" y="4114"/>
                    <a:pt x="6053" y="3979"/>
                    <a:pt x="5907" y="3950"/>
                  </a:cubicBezTo>
                  <a:lnTo>
                    <a:pt x="4921" y="3752"/>
                  </a:lnTo>
                  <a:lnTo>
                    <a:pt x="5946" y="2727"/>
                  </a:lnTo>
                  <a:lnTo>
                    <a:pt x="7311" y="3000"/>
                  </a:lnTo>
                  <a:cubicBezTo>
                    <a:pt x="7329" y="3003"/>
                    <a:pt x="7348" y="3006"/>
                    <a:pt x="7367" y="3006"/>
                  </a:cubicBezTo>
                  <a:cubicBezTo>
                    <a:pt x="7517" y="3006"/>
                    <a:pt x="7641" y="2892"/>
                    <a:pt x="7655" y="2745"/>
                  </a:cubicBezTo>
                  <a:cubicBezTo>
                    <a:pt x="7670" y="2597"/>
                    <a:pt x="7570" y="2461"/>
                    <a:pt x="7424" y="2432"/>
                  </a:cubicBezTo>
                  <a:lnTo>
                    <a:pt x="6439" y="2235"/>
                  </a:lnTo>
                  <a:lnTo>
                    <a:pt x="8178" y="494"/>
                  </a:lnTo>
                  <a:lnTo>
                    <a:pt x="8180" y="494"/>
                  </a:lnTo>
                  <a:cubicBezTo>
                    <a:pt x="8292" y="382"/>
                    <a:pt x="8292" y="198"/>
                    <a:pt x="8180" y="85"/>
                  </a:cubicBezTo>
                  <a:cubicBezTo>
                    <a:pt x="8123" y="28"/>
                    <a:pt x="8049" y="0"/>
                    <a:pt x="797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1B5C587-2B0F-4D37-99A5-675D525CDCA9}"/>
              </a:ext>
            </a:extLst>
          </p:cNvPr>
          <p:cNvGrpSpPr/>
          <p:nvPr/>
        </p:nvGrpSpPr>
        <p:grpSpPr>
          <a:xfrm>
            <a:off x="1958381" y="1422248"/>
            <a:ext cx="848472" cy="842553"/>
            <a:chOff x="1999325" y="1406649"/>
            <a:chExt cx="848472" cy="842553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xmlns="" id="{EDCE884F-4046-477F-9457-AA92603D6846}"/>
                </a:ext>
              </a:extLst>
            </p:cNvPr>
            <p:cNvSpPr/>
            <p:nvPr/>
          </p:nvSpPr>
          <p:spPr>
            <a:xfrm>
              <a:off x="1999325" y="1406649"/>
              <a:ext cx="848472" cy="84255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3" name="Google Shape;1193;p67"/>
            <p:cNvSpPr/>
            <p:nvPr/>
          </p:nvSpPr>
          <p:spPr>
            <a:xfrm>
              <a:off x="2054824" y="1458177"/>
              <a:ext cx="733500" cy="7335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" name="Google Shape;1887;p77">
              <a:extLst>
                <a:ext uri="{FF2B5EF4-FFF2-40B4-BE49-F238E27FC236}">
                  <a16:creationId xmlns:a16="http://schemas.microsoft.com/office/drawing/2014/main" xmlns="" id="{28E2BB7F-A1C7-43E8-8334-74049D2825C7}"/>
                </a:ext>
              </a:extLst>
            </p:cNvPr>
            <p:cNvGrpSpPr/>
            <p:nvPr/>
          </p:nvGrpSpPr>
          <p:grpSpPr>
            <a:xfrm>
              <a:off x="2200135" y="1615108"/>
              <a:ext cx="443800" cy="443800"/>
              <a:chOff x="2857575" y="2927175"/>
              <a:chExt cx="443800" cy="443800"/>
            </a:xfrm>
          </p:grpSpPr>
          <p:sp>
            <p:nvSpPr>
              <p:cNvPr id="57" name="Google Shape;1888;p77">
                <a:extLst>
                  <a:ext uri="{FF2B5EF4-FFF2-40B4-BE49-F238E27FC236}">
                    <a16:creationId xmlns:a16="http://schemas.microsoft.com/office/drawing/2014/main" xmlns="" id="{92102BC9-8C94-4AFC-B73C-FC9BD67F2684}"/>
                  </a:ext>
                </a:extLst>
              </p:cNvPr>
              <p:cNvSpPr/>
              <p:nvPr/>
            </p:nvSpPr>
            <p:spPr>
              <a:xfrm>
                <a:off x="3195200" y="2946500"/>
                <a:ext cx="86850" cy="405150"/>
              </a:xfrm>
              <a:custGeom>
                <a:avLst/>
                <a:gdLst/>
                <a:ahLst/>
                <a:cxnLst/>
                <a:rect l="l" t="t" r="r" b="b"/>
                <a:pathLst>
                  <a:path w="3474" h="16206" extrusionOk="0">
                    <a:moveTo>
                      <a:pt x="1" y="0"/>
                    </a:moveTo>
                    <a:lnTo>
                      <a:pt x="1" y="16206"/>
                    </a:lnTo>
                    <a:lnTo>
                      <a:pt x="3474" y="16206"/>
                    </a:lnTo>
                    <a:lnTo>
                      <a:pt x="347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889;p77">
                <a:extLst>
                  <a:ext uri="{FF2B5EF4-FFF2-40B4-BE49-F238E27FC236}">
                    <a16:creationId xmlns:a16="http://schemas.microsoft.com/office/drawing/2014/main" xmlns="" id="{26264CBB-969A-48D4-BB9D-E7DF5F4E4281}"/>
                  </a:ext>
                </a:extLst>
              </p:cNvPr>
              <p:cNvSpPr/>
              <p:nvPr/>
            </p:nvSpPr>
            <p:spPr>
              <a:xfrm>
                <a:off x="3195200" y="2946500"/>
                <a:ext cx="57925" cy="405150"/>
              </a:xfrm>
              <a:custGeom>
                <a:avLst/>
                <a:gdLst/>
                <a:ahLst/>
                <a:cxnLst/>
                <a:rect l="l" t="t" r="r" b="b"/>
                <a:pathLst>
                  <a:path w="2317" h="16206" extrusionOk="0">
                    <a:moveTo>
                      <a:pt x="1" y="0"/>
                    </a:moveTo>
                    <a:lnTo>
                      <a:pt x="1" y="16206"/>
                    </a:lnTo>
                    <a:lnTo>
                      <a:pt x="2316" y="16206"/>
                    </a:lnTo>
                    <a:lnTo>
                      <a:pt x="23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890;p77">
                <a:extLst>
                  <a:ext uri="{FF2B5EF4-FFF2-40B4-BE49-F238E27FC236}">
                    <a16:creationId xmlns:a16="http://schemas.microsoft.com/office/drawing/2014/main" xmlns="" id="{1BBCD912-BEFD-4FED-A544-266C18AB204F}"/>
                  </a:ext>
                </a:extLst>
              </p:cNvPr>
              <p:cNvSpPr/>
              <p:nvPr/>
            </p:nvSpPr>
            <p:spPr>
              <a:xfrm>
                <a:off x="3108375" y="3033325"/>
                <a:ext cx="38600" cy="23150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9260" extrusionOk="0">
                    <a:moveTo>
                      <a:pt x="383" y="0"/>
                    </a:moveTo>
                    <a:cubicBezTo>
                      <a:pt x="172" y="0"/>
                      <a:pt x="1" y="172"/>
                      <a:pt x="1" y="385"/>
                    </a:cubicBezTo>
                    <a:lnTo>
                      <a:pt x="1" y="772"/>
                    </a:lnTo>
                    <a:cubicBezTo>
                      <a:pt x="1" y="985"/>
                      <a:pt x="173" y="1158"/>
                      <a:pt x="386" y="1158"/>
                    </a:cubicBezTo>
                    <a:lnTo>
                      <a:pt x="1544" y="1158"/>
                    </a:lnTo>
                    <a:lnTo>
                      <a:pt x="1544" y="0"/>
                    </a:lnTo>
                    <a:lnTo>
                      <a:pt x="386" y="0"/>
                    </a:lnTo>
                    <a:cubicBezTo>
                      <a:pt x="385" y="0"/>
                      <a:pt x="384" y="0"/>
                      <a:pt x="383" y="0"/>
                    </a:cubicBezTo>
                    <a:close/>
                    <a:moveTo>
                      <a:pt x="386" y="8102"/>
                    </a:moveTo>
                    <a:cubicBezTo>
                      <a:pt x="173" y="8102"/>
                      <a:pt x="1" y="8275"/>
                      <a:pt x="1" y="8489"/>
                    </a:cubicBezTo>
                    <a:lnTo>
                      <a:pt x="1" y="8875"/>
                    </a:lnTo>
                    <a:cubicBezTo>
                      <a:pt x="1" y="9087"/>
                      <a:pt x="173" y="9260"/>
                      <a:pt x="386" y="9260"/>
                    </a:cubicBezTo>
                    <a:lnTo>
                      <a:pt x="1544" y="9260"/>
                    </a:lnTo>
                    <a:lnTo>
                      <a:pt x="1544" y="810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891;p77">
                <a:extLst>
                  <a:ext uri="{FF2B5EF4-FFF2-40B4-BE49-F238E27FC236}">
                    <a16:creationId xmlns:a16="http://schemas.microsoft.com/office/drawing/2014/main" xmlns="" id="{9EDD0755-FBFD-4D8E-B599-DCE103C140B4}"/>
                  </a:ext>
                </a:extLst>
              </p:cNvPr>
              <p:cNvSpPr/>
              <p:nvPr/>
            </p:nvSpPr>
            <p:spPr>
              <a:xfrm>
                <a:off x="3050500" y="3033325"/>
                <a:ext cx="125425" cy="231500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9260" extrusionOk="0">
                    <a:moveTo>
                      <a:pt x="3473" y="0"/>
                    </a:moveTo>
                    <a:lnTo>
                      <a:pt x="3473" y="772"/>
                    </a:lnTo>
                    <a:lnTo>
                      <a:pt x="2316" y="772"/>
                    </a:lnTo>
                    <a:cubicBezTo>
                      <a:pt x="2316" y="985"/>
                      <a:pt x="2488" y="1158"/>
                      <a:pt x="2701" y="1158"/>
                    </a:cubicBezTo>
                    <a:lnTo>
                      <a:pt x="3859" y="1158"/>
                    </a:lnTo>
                    <a:lnTo>
                      <a:pt x="3859" y="0"/>
                    </a:lnTo>
                    <a:close/>
                    <a:moveTo>
                      <a:pt x="0" y="2314"/>
                    </a:moveTo>
                    <a:lnTo>
                      <a:pt x="0" y="6945"/>
                    </a:lnTo>
                    <a:lnTo>
                      <a:pt x="5016" y="6945"/>
                    </a:lnTo>
                    <a:lnTo>
                      <a:pt x="5016" y="2314"/>
                    </a:lnTo>
                    <a:close/>
                    <a:moveTo>
                      <a:pt x="3473" y="8102"/>
                    </a:moveTo>
                    <a:lnTo>
                      <a:pt x="3473" y="8875"/>
                    </a:lnTo>
                    <a:lnTo>
                      <a:pt x="2316" y="8875"/>
                    </a:lnTo>
                    <a:cubicBezTo>
                      <a:pt x="2316" y="9087"/>
                      <a:pt x="2488" y="9260"/>
                      <a:pt x="2701" y="9260"/>
                    </a:cubicBezTo>
                    <a:lnTo>
                      <a:pt x="3859" y="9260"/>
                    </a:lnTo>
                    <a:lnTo>
                      <a:pt x="3859" y="81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892;p77">
                <a:extLst>
                  <a:ext uri="{FF2B5EF4-FFF2-40B4-BE49-F238E27FC236}">
                    <a16:creationId xmlns:a16="http://schemas.microsoft.com/office/drawing/2014/main" xmlns="" id="{C7402EF2-40FD-43AE-95D4-3C8BE76B9AE4}"/>
                  </a:ext>
                </a:extLst>
              </p:cNvPr>
              <p:cNvSpPr/>
              <p:nvPr/>
            </p:nvSpPr>
            <p:spPr>
              <a:xfrm>
                <a:off x="3050500" y="2927175"/>
                <a:ext cx="250875" cy="443800"/>
              </a:xfrm>
              <a:custGeom>
                <a:avLst/>
                <a:gdLst/>
                <a:ahLst/>
                <a:cxnLst/>
                <a:rect l="l" t="t" r="r" b="b"/>
                <a:pathLst>
                  <a:path w="10035" h="17752" extrusionOk="0">
                    <a:moveTo>
                      <a:pt x="5402" y="1"/>
                    </a:moveTo>
                    <a:cubicBezTo>
                      <a:pt x="5189" y="1"/>
                      <a:pt x="5016" y="174"/>
                      <a:pt x="5016" y="386"/>
                    </a:cubicBezTo>
                    <a:lnTo>
                      <a:pt x="5016" y="1158"/>
                    </a:lnTo>
                    <a:cubicBezTo>
                      <a:pt x="5016" y="1371"/>
                      <a:pt x="5189" y="1544"/>
                      <a:pt x="5402" y="1544"/>
                    </a:cubicBezTo>
                    <a:lnTo>
                      <a:pt x="9647" y="1544"/>
                    </a:lnTo>
                    <a:cubicBezTo>
                      <a:pt x="9860" y="1544"/>
                      <a:pt x="10034" y="1371"/>
                      <a:pt x="10034" y="1158"/>
                    </a:cubicBezTo>
                    <a:lnTo>
                      <a:pt x="10034" y="386"/>
                    </a:lnTo>
                    <a:cubicBezTo>
                      <a:pt x="10033" y="174"/>
                      <a:pt x="9860" y="1"/>
                      <a:pt x="9647" y="1"/>
                    </a:cubicBezTo>
                    <a:close/>
                    <a:moveTo>
                      <a:pt x="4631" y="3859"/>
                    </a:moveTo>
                    <a:lnTo>
                      <a:pt x="4631" y="6560"/>
                    </a:lnTo>
                    <a:lnTo>
                      <a:pt x="0" y="6560"/>
                    </a:lnTo>
                    <a:lnTo>
                      <a:pt x="0" y="9648"/>
                    </a:lnTo>
                    <a:lnTo>
                      <a:pt x="4631" y="9648"/>
                    </a:lnTo>
                    <a:lnTo>
                      <a:pt x="4631" y="13893"/>
                    </a:lnTo>
                    <a:lnTo>
                      <a:pt x="9647" y="13893"/>
                    </a:lnTo>
                    <a:cubicBezTo>
                      <a:pt x="9860" y="13893"/>
                      <a:pt x="10033" y="13719"/>
                      <a:pt x="10033" y="13506"/>
                    </a:cubicBezTo>
                    <a:lnTo>
                      <a:pt x="10033" y="4246"/>
                    </a:lnTo>
                    <a:cubicBezTo>
                      <a:pt x="10033" y="4032"/>
                      <a:pt x="9860" y="3859"/>
                      <a:pt x="9647" y="3859"/>
                    </a:cubicBezTo>
                    <a:close/>
                    <a:moveTo>
                      <a:pt x="5402" y="16207"/>
                    </a:moveTo>
                    <a:cubicBezTo>
                      <a:pt x="5189" y="16207"/>
                      <a:pt x="5016" y="16379"/>
                      <a:pt x="5016" y="16594"/>
                    </a:cubicBezTo>
                    <a:lnTo>
                      <a:pt x="5016" y="17364"/>
                    </a:lnTo>
                    <a:cubicBezTo>
                      <a:pt x="5016" y="17579"/>
                      <a:pt x="5189" y="17751"/>
                      <a:pt x="5402" y="17751"/>
                    </a:cubicBezTo>
                    <a:lnTo>
                      <a:pt x="9647" y="17751"/>
                    </a:lnTo>
                    <a:cubicBezTo>
                      <a:pt x="9860" y="17751"/>
                      <a:pt x="10033" y="17579"/>
                      <a:pt x="10033" y="17364"/>
                    </a:cubicBezTo>
                    <a:lnTo>
                      <a:pt x="10033" y="16594"/>
                    </a:lnTo>
                    <a:cubicBezTo>
                      <a:pt x="10033" y="16379"/>
                      <a:pt x="9860" y="16207"/>
                      <a:pt x="9647" y="1620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893;p77">
                <a:extLst>
                  <a:ext uri="{FF2B5EF4-FFF2-40B4-BE49-F238E27FC236}">
                    <a16:creationId xmlns:a16="http://schemas.microsoft.com/office/drawing/2014/main" xmlns="" id="{285EC789-94B8-4980-AD36-0E3AFE121568}"/>
                  </a:ext>
                </a:extLst>
              </p:cNvPr>
              <p:cNvSpPr/>
              <p:nvPr/>
            </p:nvSpPr>
            <p:spPr>
              <a:xfrm>
                <a:off x="3137325" y="3014000"/>
                <a:ext cx="38600" cy="27015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10806" extrusionOk="0">
                    <a:moveTo>
                      <a:pt x="386" y="1"/>
                    </a:moveTo>
                    <a:cubicBezTo>
                      <a:pt x="173" y="1"/>
                      <a:pt x="0" y="174"/>
                      <a:pt x="0" y="386"/>
                    </a:cubicBezTo>
                    <a:lnTo>
                      <a:pt x="0" y="10418"/>
                    </a:lnTo>
                    <a:cubicBezTo>
                      <a:pt x="0" y="10632"/>
                      <a:pt x="173" y="10805"/>
                      <a:pt x="386" y="10805"/>
                    </a:cubicBezTo>
                    <a:lnTo>
                      <a:pt x="1158" y="10805"/>
                    </a:lnTo>
                    <a:cubicBezTo>
                      <a:pt x="1371" y="10805"/>
                      <a:pt x="1543" y="10632"/>
                      <a:pt x="1543" y="10418"/>
                    </a:cubicBezTo>
                    <a:lnTo>
                      <a:pt x="1543" y="386"/>
                    </a:lnTo>
                    <a:cubicBezTo>
                      <a:pt x="1543" y="174"/>
                      <a:pt x="1371" y="1"/>
                      <a:pt x="11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894;p77">
                <a:extLst>
                  <a:ext uri="{FF2B5EF4-FFF2-40B4-BE49-F238E27FC236}">
                    <a16:creationId xmlns:a16="http://schemas.microsoft.com/office/drawing/2014/main" xmlns="" id="{23F11E21-E810-4822-AF2A-812DCA60999B}"/>
                  </a:ext>
                </a:extLst>
              </p:cNvPr>
              <p:cNvSpPr/>
              <p:nvPr/>
            </p:nvSpPr>
            <p:spPr>
              <a:xfrm>
                <a:off x="2876875" y="3052625"/>
                <a:ext cx="202600" cy="192900"/>
              </a:xfrm>
              <a:custGeom>
                <a:avLst/>
                <a:gdLst/>
                <a:ahLst/>
                <a:cxnLst/>
                <a:rect l="l" t="t" r="r" b="b"/>
                <a:pathLst>
                  <a:path w="8104" h="7716" extrusionOk="0">
                    <a:moveTo>
                      <a:pt x="7335" y="0"/>
                    </a:moveTo>
                    <a:cubicBezTo>
                      <a:pt x="7334" y="0"/>
                      <a:pt x="7333" y="0"/>
                      <a:pt x="7332" y="0"/>
                    </a:cubicBezTo>
                    <a:lnTo>
                      <a:pt x="1" y="0"/>
                    </a:lnTo>
                    <a:lnTo>
                      <a:pt x="1" y="7716"/>
                    </a:lnTo>
                    <a:lnTo>
                      <a:pt x="7332" y="7716"/>
                    </a:lnTo>
                    <a:cubicBezTo>
                      <a:pt x="7758" y="7716"/>
                      <a:pt x="8103" y="7370"/>
                      <a:pt x="8103" y="6945"/>
                    </a:cubicBezTo>
                    <a:lnTo>
                      <a:pt x="8103" y="771"/>
                    </a:lnTo>
                    <a:cubicBezTo>
                      <a:pt x="8103" y="345"/>
                      <a:pt x="7759" y="0"/>
                      <a:pt x="73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895;p77">
                <a:extLst>
                  <a:ext uri="{FF2B5EF4-FFF2-40B4-BE49-F238E27FC236}">
                    <a16:creationId xmlns:a16="http://schemas.microsoft.com/office/drawing/2014/main" xmlns="" id="{84471108-7170-4495-A211-9F3A9A0D305E}"/>
                  </a:ext>
                </a:extLst>
              </p:cNvPr>
              <p:cNvSpPr/>
              <p:nvPr/>
            </p:nvSpPr>
            <p:spPr>
              <a:xfrm>
                <a:off x="2857575" y="3052575"/>
                <a:ext cx="221900" cy="192950"/>
              </a:xfrm>
              <a:custGeom>
                <a:avLst/>
                <a:gdLst/>
                <a:ahLst/>
                <a:cxnLst/>
                <a:rect l="l" t="t" r="r" b="b"/>
                <a:pathLst>
                  <a:path w="8876" h="7718" extrusionOk="0">
                    <a:moveTo>
                      <a:pt x="773" y="1"/>
                    </a:moveTo>
                    <a:cubicBezTo>
                      <a:pt x="346" y="1"/>
                      <a:pt x="1" y="346"/>
                      <a:pt x="1" y="773"/>
                    </a:cubicBezTo>
                    <a:lnTo>
                      <a:pt x="1" y="6947"/>
                    </a:lnTo>
                    <a:cubicBezTo>
                      <a:pt x="1" y="7372"/>
                      <a:pt x="346" y="7718"/>
                      <a:pt x="773" y="7718"/>
                    </a:cubicBezTo>
                    <a:lnTo>
                      <a:pt x="1544" y="7718"/>
                    </a:lnTo>
                    <a:lnTo>
                      <a:pt x="1544" y="6947"/>
                    </a:lnTo>
                    <a:lnTo>
                      <a:pt x="8875" y="6947"/>
                    </a:lnTo>
                    <a:lnTo>
                      <a:pt x="8875" y="6175"/>
                    </a:lnTo>
                    <a:lnTo>
                      <a:pt x="1544" y="6175"/>
                    </a:lnTo>
                    <a:lnTo>
                      <a:pt x="1544" y="5402"/>
                    </a:lnTo>
                    <a:lnTo>
                      <a:pt x="8875" y="5402"/>
                    </a:lnTo>
                    <a:lnTo>
                      <a:pt x="8875" y="4632"/>
                    </a:lnTo>
                    <a:lnTo>
                      <a:pt x="1544" y="4632"/>
                    </a:lnTo>
                    <a:lnTo>
                      <a:pt x="1544" y="3859"/>
                    </a:lnTo>
                    <a:lnTo>
                      <a:pt x="8875" y="3859"/>
                    </a:lnTo>
                    <a:lnTo>
                      <a:pt x="8875" y="3089"/>
                    </a:lnTo>
                    <a:lnTo>
                      <a:pt x="1544" y="3089"/>
                    </a:lnTo>
                    <a:lnTo>
                      <a:pt x="1544" y="2316"/>
                    </a:lnTo>
                    <a:lnTo>
                      <a:pt x="8875" y="2316"/>
                    </a:lnTo>
                    <a:lnTo>
                      <a:pt x="8875" y="1544"/>
                    </a:lnTo>
                    <a:lnTo>
                      <a:pt x="1544" y="1544"/>
                    </a:lnTo>
                    <a:lnTo>
                      <a:pt x="1544" y="773"/>
                    </a:lnTo>
                    <a:lnTo>
                      <a:pt x="8875" y="773"/>
                    </a:lnTo>
                    <a:cubicBezTo>
                      <a:pt x="8875" y="346"/>
                      <a:pt x="8530" y="1"/>
                      <a:pt x="810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8BEA791-0483-4ADC-91B2-83DA2ED72B04}"/>
              </a:ext>
            </a:extLst>
          </p:cNvPr>
          <p:cNvGrpSpPr/>
          <p:nvPr/>
        </p:nvGrpSpPr>
        <p:grpSpPr>
          <a:xfrm>
            <a:off x="5860629" y="1415498"/>
            <a:ext cx="848472" cy="842553"/>
            <a:chOff x="5581309" y="1370196"/>
            <a:chExt cx="848472" cy="842553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xmlns="" id="{293BCC92-0688-49A2-8B32-EB6758666AC0}"/>
                </a:ext>
              </a:extLst>
            </p:cNvPr>
            <p:cNvSpPr/>
            <p:nvPr/>
          </p:nvSpPr>
          <p:spPr>
            <a:xfrm>
              <a:off x="5581309" y="1370196"/>
              <a:ext cx="848472" cy="84255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5" name="Google Shape;1195;p67"/>
            <p:cNvSpPr/>
            <p:nvPr/>
          </p:nvSpPr>
          <p:spPr>
            <a:xfrm>
              <a:off x="5637075" y="1420725"/>
              <a:ext cx="733500" cy="7335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0" name="Google Shape;1918;p77">
              <a:extLst>
                <a:ext uri="{FF2B5EF4-FFF2-40B4-BE49-F238E27FC236}">
                  <a16:creationId xmlns:a16="http://schemas.microsoft.com/office/drawing/2014/main" xmlns="" id="{625FDC4C-DDC7-4465-88A1-0C35A92C0EBB}"/>
                </a:ext>
              </a:extLst>
            </p:cNvPr>
            <p:cNvGrpSpPr/>
            <p:nvPr/>
          </p:nvGrpSpPr>
          <p:grpSpPr>
            <a:xfrm>
              <a:off x="5826887" y="1578050"/>
              <a:ext cx="366600" cy="443800"/>
              <a:chOff x="4434750" y="2927175"/>
              <a:chExt cx="366600" cy="443800"/>
            </a:xfrm>
          </p:grpSpPr>
          <p:sp>
            <p:nvSpPr>
              <p:cNvPr id="71" name="Google Shape;1919;p77">
                <a:extLst>
                  <a:ext uri="{FF2B5EF4-FFF2-40B4-BE49-F238E27FC236}">
                    <a16:creationId xmlns:a16="http://schemas.microsoft.com/office/drawing/2014/main" xmlns="" id="{B6FB23BE-17C8-40F5-9091-4AA9B2C647F1}"/>
                  </a:ext>
                </a:extLst>
              </p:cNvPr>
              <p:cNvSpPr/>
              <p:nvPr/>
            </p:nvSpPr>
            <p:spPr>
              <a:xfrm>
                <a:off x="4434750" y="2927175"/>
                <a:ext cx="366600" cy="366600"/>
              </a:xfrm>
              <a:custGeom>
                <a:avLst/>
                <a:gdLst/>
                <a:ahLst/>
                <a:cxnLst/>
                <a:rect l="l" t="t" r="r" b="b"/>
                <a:pathLst>
                  <a:path w="14664" h="14664" extrusionOk="0">
                    <a:moveTo>
                      <a:pt x="7332" y="1"/>
                    </a:moveTo>
                    <a:cubicBezTo>
                      <a:pt x="3283" y="1"/>
                      <a:pt x="1" y="3283"/>
                      <a:pt x="1" y="7332"/>
                    </a:cubicBezTo>
                    <a:cubicBezTo>
                      <a:pt x="1" y="11381"/>
                      <a:pt x="3283" y="14664"/>
                      <a:pt x="7332" y="14664"/>
                    </a:cubicBezTo>
                    <a:cubicBezTo>
                      <a:pt x="11381" y="14664"/>
                      <a:pt x="14664" y="11381"/>
                      <a:pt x="14664" y="7332"/>
                    </a:cubicBezTo>
                    <a:cubicBezTo>
                      <a:pt x="14664" y="3283"/>
                      <a:pt x="11381" y="1"/>
                      <a:pt x="73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920;p77">
                <a:extLst>
                  <a:ext uri="{FF2B5EF4-FFF2-40B4-BE49-F238E27FC236}">
                    <a16:creationId xmlns:a16="http://schemas.microsoft.com/office/drawing/2014/main" xmlns="" id="{746F3868-53E6-4DBC-8C03-62A67D428E27}"/>
                  </a:ext>
                </a:extLst>
              </p:cNvPr>
              <p:cNvSpPr/>
              <p:nvPr/>
            </p:nvSpPr>
            <p:spPr>
              <a:xfrm>
                <a:off x="4463700" y="3255175"/>
                <a:ext cx="308700" cy="115800"/>
              </a:xfrm>
              <a:custGeom>
                <a:avLst/>
                <a:gdLst/>
                <a:ahLst/>
                <a:cxnLst/>
                <a:rect l="l" t="t" r="r" b="b"/>
                <a:pathLst>
                  <a:path w="12348" h="4632" extrusionOk="0">
                    <a:moveTo>
                      <a:pt x="771" y="1"/>
                    </a:moveTo>
                    <a:lnTo>
                      <a:pt x="771" y="2701"/>
                    </a:lnTo>
                    <a:lnTo>
                      <a:pt x="386" y="2701"/>
                    </a:lnTo>
                    <a:cubicBezTo>
                      <a:pt x="173" y="2701"/>
                      <a:pt x="0" y="2874"/>
                      <a:pt x="0" y="3087"/>
                    </a:cubicBezTo>
                    <a:lnTo>
                      <a:pt x="0" y="4244"/>
                    </a:lnTo>
                    <a:cubicBezTo>
                      <a:pt x="0" y="4459"/>
                      <a:pt x="173" y="4631"/>
                      <a:pt x="386" y="4631"/>
                    </a:cubicBezTo>
                    <a:lnTo>
                      <a:pt x="11963" y="4631"/>
                    </a:lnTo>
                    <a:cubicBezTo>
                      <a:pt x="12175" y="4631"/>
                      <a:pt x="12348" y="4459"/>
                      <a:pt x="12348" y="4244"/>
                    </a:cubicBezTo>
                    <a:lnTo>
                      <a:pt x="12348" y="3088"/>
                    </a:lnTo>
                    <a:cubicBezTo>
                      <a:pt x="12348" y="2874"/>
                      <a:pt x="12175" y="2701"/>
                      <a:pt x="11963" y="2701"/>
                    </a:cubicBezTo>
                    <a:lnTo>
                      <a:pt x="11576" y="2701"/>
                    </a:lnTo>
                    <a:lnTo>
                      <a:pt x="1157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921;p77">
                <a:extLst>
                  <a:ext uri="{FF2B5EF4-FFF2-40B4-BE49-F238E27FC236}">
                    <a16:creationId xmlns:a16="http://schemas.microsoft.com/office/drawing/2014/main" xmlns="" id="{8D0F72EE-C1DB-4AC9-A439-9BB46CA00848}"/>
                  </a:ext>
                </a:extLst>
              </p:cNvPr>
              <p:cNvSpPr/>
              <p:nvPr/>
            </p:nvSpPr>
            <p:spPr>
              <a:xfrm>
                <a:off x="4482975" y="3245500"/>
                <a:ext cx="2894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11577" h="5019" extrusionOk="0">
                    <a:moveTo>
                      <a:pt x="8876" y="1"/>
                    </a:moveTo>
                    <a:lnTo>
                      <a:pt x="8876" y="1158"/>
                    </a:lnTo>
                    <a:cubicBezTo>
                      <a:pt x="8876" y="1585"/>
                      <a:pt x="8531" y="1931"/>
                      <a:pt x="8104" y="1931"/>
                    </a:cubicBezTo>
                    <a:lnTo>
                      <a:pt x="0" y="1931"/>
                    </a:lnTo>
                    <a:lnTo>
                      <a:pt x="0" y="3088"/>
                    </a:lnTo>
                    <a:lnTo>
                      <a:pt x="9647" y="3088"/>
                    </a:lnTo>
                    <a:cubicBezTo>
                      <a:pt x="10074" y="3088"/>
                      <a:pt x="10419" y="3434"/>
                      <a:pt x="10419" y="3861"/>
                    </a:cubicBezTo>
                    <a:lnTo>
                      <a:pt x="10419" y="5018"/>
                    </a:lnTo>
                    <a:lnTo>
                      <a:pt x="11192" y="5018"/>
                    </a:lnTo>
                    <a:cubicBezTo>
                      <a:pt x="11404" y="5018"/>
                      <a:pt x="11577" y="4846"/>
                      <a:pt x="11577" y="4631"/>
                    </a:cubicBezTo>
                    <a:lnTo>
                      <a:pt x="11577" y="3474"/>
                    </a:lnTo>
                    <a:cubicBezTo>
                      <a:pt x="11577" y="3261"/>
                      <a:pt x="11404" y="3088"/>
                      <a:pt x="11192" y="3088"/>
                    </a:cubicBezTo>
                    <a:lnTo>
                      <a:pt x="10805" y="3088"/>
                    </a:lnTo>
                    <a:lnTo>
                      <a:pt x="108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922;p77">
                <a:extLst>
                  <a:ext uri="{FF2B5EF4-FFF2-40B4-BE49-F238E27FC236}">
                    <a16:creationId xmlns:a16="http://schemas.microsoft.com/office/drawing/2014/main" xmlns="" id="{E75CFBFF-207A-49B0-A4F1-8D6FF4D46D7F}"/>
                  </a:ext>
                </a:extLst>
              </p:cNvPr>
              <p:cNvSpPr/>
              <p:nvPr/>
            </p:nvSpPr>
            <p:spPr>
              <a:xfrm>
                <a:off x="4482975" y="2975400"/>
                <a:ext cx="270125" cy="299075"/>
              </a:xfrm>
              <a:custGeom>
                <a:avLst/>
                <a:gdLst/>
                <a:ahLst/>
                <a:cxnLst/>
                <a:rect l="l" t="t" r="r" b="b"/>
                <a:pathLst>
                  <a:path w="10805" h="11963" extrusionOk="0">
                    <a:moveTo>
                      <a:pt x="5403" y="0"/>
                    </a:moveTo>
                    <a:cubicBezTo>
                      <a:pt x="2419" y="0"/>
                      <a:pt x="0" y="2419"/>
                      <a:pt x="0" y="5403"/>
                    </a:cubicBezTo>
                    <a:lnTo>
                      <a:pt x="0" y="11962"/>
                    </a:lnTo>
                    <a:lnTo>
                      <a:pt x="10805" y="11962"/>
                    </a:lnTo>
                    <a:lnTo>
                      <a:pt x="10805" y="5403"/>
                    </a:lnTo>
                    <a:cubicBezTo>
                      <a:pt x="10805" y="2419"/>
                      <a:pt x="8387" y="0"/>
                      <a:pt x="54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923;p77">
                <a:extLst>
                  <a:ext uri="{FF2B5EF4-FFF2-40B4-BE49-F238E27FC236}">
                    <a16:creationId xmlns:a16="http://schemas.microsoft.com/office/drawing/2014/main" xmlns="" id="{8339B4ED-2389-4555-8182-C34F0AF4ABD8}"/>
                  </a:ext>
                </a:extLst>
              </p:cNvPr>
              <p:cNvSpPr/>
              <p:nvPr/>
            </p:nvSpPr>
            <p:spPr>
              <a:xfrm>
                <a:off x="4515600" y="3009175"/>
                <a:ext cx="116925" cy="168825"/>
              </a:xfrm>
              <a:custGeom>
                <a:avLst/>
                <a:gdLst/>
                <a:ahLst/>
                <a:cxnLst/>
                <a:rect l="l" t="t" r="r" b="b"/>
                <a:pathLst>
                  <a:path w="4677" h="6753" extrusionOk="0">
                    <a:moveTo>
                      <a:pt x="4098" y="0"/>
                    </a:moveTo>
                    <a:cubicBezTo>
                      <a:pt x="1864" y="0"/>
                      <a:pt x="46" y="1820"/>
                      <a:pt x="46" y="4052"/>
                    </a:cubicBezTo>
                    <a:cubicBezTo>
                      <a:pt x="52" y="4368"/>
                      <a:pt x="309" y="4621"/>
                      <a:pt x="625" y="4621"/>
                    </a:cubicBezTo>
                    <a:cubicBezTo>
                      <a:pt x="941" y="4621"/>
                      <a:pt x="1198" y="4368"/>
                      <a:pt x="1204" y="4052"/>
                    </a:cubicBezTo>
                    <a:cubicBezTo>
                      <a:pt x="1204" y="2456"/>
                      <a:pt x="2502" y="1158"/>
                      <a:pt x="4098" y="1158"/>
                    </a:cubicBezTo>
                    <a:cubicBezTo>
                      <a:pt x="4417" y="1158"/>
                      <a:pt x="4677" y="900"/>
                      <a:pt x="4677" y="579"/>
                    </a:cubicBezTo>
                    <a:cubicBezTo>
                      <a:pt x="4677" y="260"/>
                      <a:pt x="4417" y="0"/>
                      <a:pt x="4098" y="0"/>
                    </a:cubicBezTo>
                    <a:close/>
                    <a:moveTo>
                      <a:pt x="625" y="5595"/>
                    </a:moveTo>
                    <a:cubicBezTo>
                      <a:pt x="390" y="5595"/>
                      <a:pt x="179" y="5737"/>
                      <a:pt x="91" y="5953"/>
                    </a:cubicBezTo>
                    <a:cubicBezTo>
                      <a:pt x="1" y="6170"/>
                      <a:pt x="51" y="6418"/>
                      <a:pt x="216" y="6583"/>
                    </a:cubicBezTo>
                    <a:cubicBezTo>
                      <a:pt x="327" y="6694"/>
                      <a:pt x="475" y="6753"/>
                      <a:pt x="626" y="6753"/>
                    </a:cubicBezTo>
                    <a:cubicBezTo>
                      <a:pt x="700" y="6753"/>
                      <a:pt x="775" y="6738"/>
                      <a:pt x="847" y="6709"/>
                    </a:cubicBezTo>
                    <a:cubicBezTo>
                      <a:pt x="1062" y="6619"/>
                      <a:pt x="1204" y="6407"/>
                      <a:pt x="1204" y="6174"/>
                    </a:cubicBezTo>
                    <a:cubicBezTo>
                      <a:pt x="1204" y="5854"/>
                      <a:pt x="944" y="5595"/>
                      <a:pt x="625" y="559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5BAC5067-9A6F-44EC-B046-6CCAA162F5EF}"/>
              </a:ext>
            </a:extLst>
          </p:cNvPr>
          <p:cNvGrpSpPr/>
          <p:nvPr/>
        </p:nvGrpSpPr>
        <p:grpSpPr>
          <a:xfrm>
            <a:off x="7676982" y="1415498"/>
            <a:ext cx="848472" cy="842553"/>
            <a:chOff x="7286169" y="1369197"/>
            <a:chExt cx="848472" cy="842553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xmlns="" id="{13B4084E-683D-49CC-8C01-4B4EDB4A8CC1}"/>
                </a:ext>
              </a:extLst>
            </p:cNvPr>
            <p:cNvSpPr/>
            <p:nvPr/>
          </p:nvSpPr>
          <p:spPr>
            <a:xfrm>
              <a:off x="7286169" y="1369197"/>
              <a:ext cx="848472" cy="84255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6" name="Google Shape;1196;p67"/>
            <p:cNvSpPr/>
            <p:nvPr/>
          </p:nvSpPr>
          <p:spPr>
            <a:xfrm>
              <a:off x="7340425" y="1420725"/>
              <a:ext cx="733500" cy="7335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" name="Google Shape;1846;p77">
              <a:extLst>
                <a:ext uri="{FF2B5EF4-FFF2-40B4-BE49-F238E27FC236}">
                  <a16:creationId xmlns:a16="http://schemas.microsoft.com/office/drawing/2014/main" xmlns="" id="{D46C6D1D-D635-4F3A-AD74-472DD0E3C044}"/>
                </a:ext>
              </a:extLst>
            </p:cNvPr>
            <p:cNvGrpSpPr/>
            <p:nvPr/>
          </p:nvGrpSpPr>
          <p:grpSpPr>
            <a:xfrm>
              <a:off x="7509522" y="1577631"/>
              <a:ext cx="443775" cy="443800"/>
              <a:chOff x="1759350" y="2344800"/>
              <a:chExt cx="443775" cy="443800"/>
            </a:xfrm>
          </p:grpSpPr>
          <p:sp>
            <p:nvSpPr>
              <p:cNvPr id="77" name="Google Shape;1847;p77">
                <a:extLst>
                  <a:ext uri="{FF2B5EF4-FFF2-40B4-BE49-F238E27FC236}">
                    <a16:creationId xmlns:a16="http://schemas.microsoft.com/office/drawing/2014/main" xmlns="" id="{C7589A88-5026-43AC-B1E0-38FA21B17168}"/>
                  </a:ext>
                </a:extLst>
              </p:cNvPr>
              <p:cNvSpPr/>
              <p:nvPr/>
            </p:nvSpPr>
            <p:spPr>
              <a:xfrm>
                <a:off x="1841325" y="2431625"/>
                <a:ext cx="265300" cy="308750"/>
              </a:xfrm>
              <a:custGeom>
                <a:avLst/>
                <a:gdLst/>
                <a:ahLst/>
                <a:cxnLst/>
                <a:rect l="l" t="t" r="r" b="b"/>
                <a:pathLst>
                  <a:path w="10612" h="12350" extrusionOk="0">
                    <a:moveTo>
                      <a:pt x="6753" y="1545"/>
                    </a:moveTo>
                    <a:lnTo>
                      <a:pt x="6366" y="12348"/>
                    </a:lnTo>
                    <a:lnTo>
                      <a:pt x="10612" y="12348"/>
                    </a:lnTo>
                    <a:lnTo>
                      <a:pt x="10226" y="1545"/>
                    </a:lnTo>
                    <a:close/>
                    <a:moveTo>
                      <a:pt x="386" y="1"/>
                    </a:moveTo>
                    <a:lnTo>
                      <a:pt x="1" y="12350"/>
                    </a:lnTo>
                    <a:lnTo>
                      <a:pt x="4244" y="12350"/>
                    </a:lnTo>
                    <a:lnTo>
                      <a:pt x="385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848;p77">
                <a:extLst>
                  <a:ext uri="{FF2B5EF4-FFF2-40B4-BE49-F238E27FC236}">
                    <a16:creationId xmlns:a16="http://schemas.microsoft.com/office/drawing/2014/main" xmlns="" id="{528F6F43-576A-436E-8FC8-06421CC5D1AD}"/>
                  </a:ext>
                </a:extLst>
              </p:cNvPr>
              <p:cNvSpPr/>
              <p:nvPr/>
            </p:nvSpPr>
            <p:spPr>
              <a:xfrm>
                <a:off x="1913675" y="2431625"/>
                <a:ext cx="192950" cy="308750"/>
              </a:xfrm>
              <a:custGeom>
                <a:avLst/>
                <a:gdLst/>
                <a:ahLst/>
                <a:cxnLst/>
                <a:rect l="l" t="t" r="r" b="b"/>
                <a:pathLst>
                  <a:path w="7718" h="12350" extrusionOk="0">
                    <a:moveTo>
                      <a:pt x="6367" y="1545"/>
                    </a:moveTo>
                    <a:lnTo>
                      <a:pt x="6753" y="12348"/>
                    </a:lnTo>
                    <a:lnTo>
                      <a:pt x="7718" y="12348"/>
                    </a:lnTo>
                    <a:lnTo>
                      <a:pt x="7332" y="1545"/>
                    </a:lnTo>
                    <a:close/>
                    <a:moveTo>
                      <a:pt x="1" y="1"/>
                    </a:moveTo>
                    <a:lnTo>
                      <a:pt x="386" y="12350"/>
                    </a:lnTo>
                    <a:lnTo>
                      <a:pt x="1350" y="12350"/>
                    </a:lnTo>
                    <a:lnTo>
                      <a:pt x="96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849;p77">
                <a:extLst>
                  <a:ext uri="{FF2B5EF4-FFF2-40B4-BE49-F238E27FC236}">
                    <a16:creationId xmlns:a16="http://schemas.microsoft.com/office/drawing/2014/main" xmlns="" id="{139F6AF3-8ECA-461D-8DFB-A1179BA4A6C5}"/>
                  </a:ext>
                </a:extLst>
              </p:cNvPr>
              <p:cNvSpPr/>
              <p:nvPr/>
            </p:nvSpPr>
            <p:spPr>
              <a:xfrm>
                <a:off x="1865425" y="2431625"/>
                <a:ext cx="183325" cy="26050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0420" extrusionOk="0">
                    <a:moveTo>
                      <a:pt x="1" y="1"/>
                    </a:moveTo>
                    <a:lnTo>
                      <a:pt x="1" y="10420"/>
                    </a:lnTo>
                    <a:lnTo>
                      <a:pt x="773" y="10420"/>
                    </a:lnTo>
                    <a:lnTo>
                      <a:pt x="773" y="1"/>
                    </a:lnTo>
                    <a:close/>
                    <a:moveTo>
                      <a:pt x="6560" y="1545"/>
                    </a:moveTo>
                    <a:lnTo>
                      <a:pt x="6560" y="10420"/>
                    </a:lnTo>
                    <a:lnTo>
                      <a:pt x="7332" y="10420"/>
                    </a:lnTo>
                    <a:lnTo>
                      <a:pt x="7332" y="15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850;p77">
                <a:extLst>
                  <a:ext uri="{FF2B5EF4-FFF2-40B4-BE49-F238E27FC236}">
                    <a16:creationId xmlns:a16="http://schemas.microsoft.com/office/drawing/2014/main" xmlns="" id="{69FD85E0-00A6-4A73-8135-A780FF705186}"/>
                  </a:ext>
                </a:extLst>
              </p:cNvPr>
              <p:cNvSpPr/>
              <p:nvPr/>
            </p:nvSpPr>
            <p:spPr>
              <a:xfrm>
                <a:off x="1894375" y="2566700"/>
                <a:ext cx="279775" cy="173650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6946" extrusionOk="0">
                    <a:moveTo>
                      <a:pt x="9647" y="1"/>
                    </a:moveTo>
                    <a:lnTo>
                      <a:pt x="1" y="3859"/>
                    </a:lnTo>
                    <a:lnTo>
                      <a:pt x="1" y="6945"/>
                    </a:lnTo>
                    <a:lnTo>
                      <a:pt x="11190" y="6945"/>
                    </a:lnTo>
                    <a:lnTo>
                      <a:pt x="1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851;p77">
                <a:extLst>
                  <a:ext uri="{FF2B5EF4-FFF2-40B4-BE49-F238E27FC236}">
                    <a16:creationId xmlns:a16="http://schemas.microsoft.com/office/drawing/2014/main" xmlns="" id="{451E68FB-14A3-46A6-B01F-468A8BD89092}"/>
                  </a:ext>
                </a:extLst>
              </p:cNvPr>
              <p:cNvSpPr/>
              <p:nvPr/>
            </p:nvSpPr>
            <p:spPr>
              <a:xfrm>
                <a:off x="1778600" y="2566700"/>
                <a:ext cx="405225" cy="221900"/>
              </a:xfrm>
              <a:custGeom>
                <a:avLst/>
                <a:gdLst/>
                <a:ahLst/>
                <a:cxnLst/>
                <a:rect l="l" t="t" r="r" b="b"/>
                <a:pathLst>
                  <a:path w="16209" h="8876" extrusionOk="0">
                    <a:moveTo>
                      <a:pt x="14664" y="1"/>
                    </a:moveTo>
                    <a:lnTo>
                      <a:pt x="14664" y="6945"/>
                    </a:lnTo>
                    <a:lnTo>
                      <a:pt x="388" y="6945"/>
                    </a:lnTo>
                    <a:cubicBezTo>
                      <a:pt x="174" y="6945"/>
                      <a:pt x="1" y="7118"/>
                      <a:pt x="1" y="7332"/>
                    </a:cubicBezTo>
                    <a:lnTo>
                      <a:pt x="1" y="8875"/>
                    </a:lnTo>
                    <a:lnTo>
                      <a:pt x="16208" y="8875"/>
                    </a:lnTo>
                    <a:lnTo>
                      <a:pt x="16208" y="7332"/>
                    </a:lnTo>
                    <a:cubicBezTo>
                      <a:pt x="16208" y="7119"/>
                      <a:pt x="16035" y="6947"/>
                      <a:pt x="15821" y="6947"/>
                    </a:cubicBezTo>
                    <a:lnTo>
                      <a:pt x="1582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852;p77">
                <a:extLst>
                  <a:ext uri="{FF2B5EF4-FFF2-40B4-BE49-F238E27FC236}">
                    <a16:creationId xmlns:a16="http://schemas.microsoft.com/office/drawing/2014/main" xmlns="" id="{5A879AAA-0D33-4DB4-9C33-41DB933B66AB}"/>
                  </a:ext>
                </a:extLst>
              </p:cNvPr>
              <p:cNvSpPr/>
              <p:nvPr/>
            </p:nvSpPr>
            <p:spPr>
              <a:xfrm>
                <a:off x="1759350" y="2774100"/>
                <a:ext cx="443750" cy="14500"/>
              </a:xfrm>
              <a:custGeom>
                <a:avLst/>
                <a:gdLst/>
                <a:ahLst/>
                <a:cxnLst/>
                <a:rect l="l" t="t" r="r" b="b"/>
                <a:pathLst>
                  <a:path w="17750" h="580" extrusionOk="0">
                    <a:moveTo>
                      <a:pt x="289" y="0"/>
                    </a:moveTo>
                    <a:cubicBezTo>
                      <a:pt x="128" y="0"/>
                      <a:pt x="0" y="130"/>
                      <a:pt x="0" y="290"/>
                    </a:cubicBezTo>
                    <a:cubicBezTo>
                      <a:pt x="0" y="449"/>
                      <a:pt x="128" y="579"/>
                      <a:pt x="289" y="579"/>
                    </a:cubicBezTo>
                    <a:lnTo>
                      <a:pt x="17460" y="579"/>
                    </a:lnTo>
                    <a:cubicBezTo>
                      <a:pt x="17619" y="579"/>
                      <a:pt x="17749" y="449"/>
                      <a:pt x="17749" y="290"/>
                    </a:cubicBezTo>
                    <a:cubicBezTo>
                      <a:pt x="17749" y="130"/>
                      <a:pt x="17619" y="0"/>
                      <a:pt x="1746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853;p77">
                <a:extLst>
                  <a:ext uri="{FF2B5EF4-FFF2-40B4-BE49-F238E27FC236}">
                    <a16:creationId xmlns:a16="http://schemas.microsoft.com/office/drawing/2014/main" xmlns="" id="{A5F869DB-4F02-4300-BA85-618583E3259B}"/>
                  </a:ext>
                </a:extLst>
              </p:cNvPr>
              <p:cNvSpPr/>
              <p:nvPr/>
            </p:nvSpPr>
            <p:spPr>
              <a:xfrm>
                <a:off x="1788275" y="2576350"/>
                <a:ext cx="212250" cy="212250"/>
              </a:xfrm>
              <a:custGeom>
                <a:avLst/>
                <a:gdLst/>
                <a:ahLst/>
                <a:cxnLst/>
                <a:rect l="l" t="t" r="r" b="b"/>
                <a:pathLst>
                  <a:path w="8490" h="8490" extrusionOk="0">
                    <a:moveTo>
                      <a:pt x="3983" y="0"/>
                    </a:moveTo>
                    <a:cubicBezTo>
                      <a:pt x="3799" y="0"/>
                      <a:pt x="3641" y="130"/>
                      <a:pt x="3604" y="310"/>
                    </a:cubicBezTo>
                    <a:lnTo>
                      <a:pt x="3412" y="1273"/>
                    </a:lnTo>
                    <a:cubicBezTo>
                      <a:pt x="3175" y="1339"/>
                      <a:pt x="2947" y="1434"/>
                      <a:pt x="2732" y="1553"/>
                    </a:cubicBezTo>
                    <a:lnTo>
                      <a:pt x="1916" y="1010"/>
                    </a:lnTo>
                    <a:cubicBezTo>
                      <a:pt x="1851" y="966"/>
                      <a:pt x="1776" y="945"/>
                      <a:pt x="1702" y="945"/>
                    </a:cubicBezTo>
                    <a:cubicBezTo>
                      <a:pt x="1603" y="945"/>
                      <a:pt x="1504" y="983"/>
                      <a:pt x="1430" y="1057"/>
                    </a:cubicBezTo>
                    <a:lnTo>
                      <a:pt x="1058" y="1429"/>
                    </a:lnTo>
                    <a:cubicBezTo>
                      <a:pt x="928" y="1559"/>
                      <a:pt x="909" y="1763"/>
                      <a:pt x="1011" y="1915"/>
                    </a:cubicBezTo>
                    <a:lnTo>
                      <a:pt x="1554" y="2732"/>
                    </a:lnTo>
                    <a:cubicBezTo>
                      <a:pt x="1433" y="2946"/>
                      <a:pt x="1339" y="3175"/>
                      <a:pt x="1274" y="3411"/>
                    </a:cubicBezTo>
                    <a:lnTo>
                      <a:pt x="311" y="3604"/>
                    </a:lnTo>
                    <a:cubicBezTo>
                      <a:pt x="131" y="3640"/>
                      <a:pt x="1" y="3798"/>
                      <a:pt x="1" y="3982"/>
                    </a:cubicBezTo>
                    <a:lnTo>
                      <a:pt x="1" y="4507"/>
                    </a:lnTo>
                    <a:cubicBezTo>
                      <a:pt x="1" y="4691"/>
                      <a:pt x="131" y="4849"/>
                      <a:pt x="311" y="4886"/>
                    </a:cubicBezTo>
                    <a:lnTo>
                      <a:pt x="1272" y="5078"/>
                    </a:lnTo>
                    <a:cubicBezTo>
                      <a:pt x="1339" y="5314"/>
                      <a:pt x="1433" y="5543"/>
                      <a:pt x="1554" y="5757"/>
                    </a:cubicBezTo>
                    <a:lnTo>
                      <a:pt x="1009" y="6574"/>
                    </a:lnTo>
                    <a:cubicBezTo>
                      <a:pt x="907" y="6726"/>
                      <a:pt x="928" y="6930"/>
                      <a:pt x="1058" y="7060"/>
                    </a:cubicBezTo>
                    <a:lnTo>
                      <a:pt x="1429" y="7432"/>
                    </a:lnTo>
                    <a:cubicBezTo>
                      <a:pt x="1503" y="7506"/>
                      <a:pt x="1601" y="7544"/>
                      <a:pt x="1701" y="7544"/>
                    </a:cubicBezTo>
                    <a:cubicBezTo>
                      <a:pt x="1775" y="7544"/>
                      <a:pt x="1850" y="7523"/>
                      <a:pt x="1916" y="7479"/>
                    </a:cubicBezTo>
                    <a:lnTo>
                      <a:pt x="2732" y="6936"/>
                    </a:lnTo>
                    <a:cubicBezTo>
                      <a:pt x="2947" y="7055"/>
                      <a:pt x="3174" y="7150"/>
                      <a:pt x="3412" y="7216"/>
                    </a:cubicBezTo>
                    <a:lnTo>
                      <a:pt x="3604" y="8179"/>
                    </a:lnTo>
                    <a:cubicBezTo>
                      <a:pt x="3639" y="8359"/>
                      <a:pt x="3799" y="8489"/>
                      <a:pt x="3982" y="8489"/>
                    </a:cubicBezTo>
                    <a:lnTo>
                      <a:pt x="4507" y="8489"/>
                    </a:lnTo>
                    <a:cubicBezTo>
                      <a:pt x="4690" y="8489"/>
                      <a:pt x="4850" y="8359"/>
                      <a:pt x="4885" y="8179"/>
                    </a:cubicBezTo>
                    <a:lnTo>
                      <a:pt x="5077" y="7216"/>
                    </a:lnTo>
                    <a:cubicBezTo>
                      <a:pt x="5315" y="7151"/>
                      <a:pt x="5542" y="7057"/>
                      <a:pt x="5757" y="6936"/>
                    </a:cubicBezTo>
                    <a:lnTo>
                      <a:pt x="6573" y="7479"/>
                    </a:lnTo>
                    <a:cubicBezTo>
                      <a:pt x="6639" y="7523"/>
                      <a:pt x="6714" y="7545"/>
                      <a:pt x="6788" y="7545"/>
                    </a:cubicBezTo>
                    <a:cubicBezTo>
                      <a:pt x="6887" y="7545"/>
                      <a:pt x="6986" y="7506"/>
                      <a:pt x="7060" y="7432"/>
                    </a:cubicBezTo>
                    <a:lnTo>
                      <a:pt x="7431" y="7060"/>
                    </a:lnTo>
                    <a:cubicBezTo>
                      <a:pt x="7561" y="6930"/>
                      <a:pt x="7582" y="6726"/>
                      <a:pt x="7480" y="6574"/>
                    </a:cubicBezTo>
                    <a:lnTo>
                      <a:pt x="6935" y="5757"/>
                    </a:lnTo>
                    <a:cubicBezTo>
                      <a:pt x="7056" y="5543"/>
                      <a:pt x="7151" y="5314"/>
                      <a:pt x="7217" y="5078"/>
                    </a:cubicBezTo>
                    <a:lnTo>
                      <a:pt x="8178" y="4886"/>
                    </a:lnTo>
                    <a:cubicBezTo>
                      <a:pt x="8358" y="4849"/>
                      <a:pt x="8488" y="4691"/>
                      <a:pt x="8488" y="4507"/>
                    </a:cubicBezTo>
                    <a:lnTo>
                      <a:pt x="8488" y="3982"/>
                    </a:lnTo>
                    <a:lnTo>
                      <a:pt x="8490" y="3982"/>
                    </a:lnTo>
                    <a:cubicBezTo>
                      <a:pt x="8490" y="3798"/>
                      <a:pt x="8360" y="3640"/>
                      <a:pt x="8180" y="3604"/>
                    </a:cubicBezTo>
                    <a:lnTo>
                      <a:pt x="7217" y="3411"/>
                    </a:lnTo>
                    <a:cubicBezTo>
                      <a:pt x="7151" y="3175"/>
                      <a:pt x="7056" y="2946"/>
                      <a:pt x="6935" y="2732"/>
                    </a:cubicBezTo>
                    <a:lnTo>
                      <a:pt x="7480" y="1915"/>
                    </a:lnTo>
                    <a:cubicBezTo>
                      <a:pt x="7582" y="1763"/>
                      <a:pt x="7562" y="1559"/>
                      <a:pt x="7431" y="1429"/>
                    </a:cubicBezTo>
                    <a:lnTo>
                      <a:pt x="7060" y="1057"/>
                    </a:lnTo>
                    <a:cubicBezTo>
                      <a:pt x="6986" y="983"/>
                      <a:pt x="6888" y="945"/>
                      <a:pt x="6788" y="945"/>
                    </a:cubicBezTo>
                    <a:cubicBezTo>
                      <a:pt x="6714" y="945"/>
                      <a:pt x="6639" y="966"/>
                      <a:pt x="6573" y="1010"/>
                    </a:cubicBezTo>
                    <a:lnTo>
                      <a:pt x="5757" y="1553"/>
                    </a:lnTo>
                    <a:cubicBezTo>
                      <a:pt x="5542" y="1434"/>
                      <a:pt x="5315" y="1339"/>
                      <a:pt x="5079" y="1273"/>
                    </a:cubicBezTo>
                    <a:lnTo>
                      <a:pt x="4885" y="310"/>
                    </a:lnTo>
                    <a:cubicBezTo>
                      <a:pt x="4850" y="130"/>
                      <a:pt x="4692" y="0"/>
                      <a:pt x="45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854;p77">
                <a:extLst>
                  <a:ext uri="{FF2B5EF4-FFF2-40B4-BE49-F238E27FC236}">
                    <a16:creationId xmlns:a16="http://schemas.microsoft.com/office/drawing/2014/main" xmlns="" id="{F8B6C7F4-F679-4501-B907-10412D018A55}"/>
                  </a:ext>
                </a:extLst>
              </p:cNvPr>
              <p:cNvSpPr/>
              <p:nvPr/>
            </p:nvSpPr>
            <p:spPr>
              <a:xfrm>
                <a:off x="1839225" y="2631300"/>
                <a:ext cx="106300" cy="102300"/>
              </a:xfrm>
              <a:custGeom>
                <a:avLst/>
                <a:gdLst/>
                <a:ahLst/>
                <a:cxnLst/>
                <a:rect l="l" t="t" r="r" b="b"/>
                <a:pathLst>
                  <a:path w="4252" h="4092" extrusionOk="0">
                    <a:moveTo>
                      <a:pt x="2207" y="1"/>
                    </a:moveTo>
                    <a:cubicBezTo>
                      <a:pt x="1380" y="1"/>
                      <a:pt x="634" y="498"/>
                      <a:pt x="316" y="1263"/>
                    </a:cubicBezTo>
                    <a:cubicBezTo>
                      <a:pt x="0" y="2027"/>
                      <a:pt x="176" y="2907"/>
                      <a:pt x="761" y="3491"/>
                    </a:cubicBezTo>
                    <a:cubicBezTo>
                      <a:pt x="1152" y="3883"/>
                      <a:pt x="1676" y="4091"/>
                      <a:pt x="2208" y="4091"/>
                    </a:cubicBezTo>
                    <a:cubicBezTo>
                      <a:pt x="2471" y="4091"/>
                      <a:pt x="2736" y="4040"/>
                      <a:pt x="2989" y="3936"/>
                    </a:cubicBezTo>
                    <a:cubicBezTo>
                      <a:pt x="3753" y="3618"/>
                      <a:pt x="4252" y="2874"/>
                      <a:pt x="4252" y="2047"/>
                    </a:cubicBezTo>
                    <a:lnTo>
                      <a:pt x="4252" y="2046"/>
                    </a:lnTo>
                    <a:cubicBezTo>
                      <a:pt x="4252" y="916"/>
                      <a:pt x="3336" y="1"/>
                      <a:pt x="22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1855;p77">
                <a:extLst>
                  <a:ext uri="{FF2B5EF4-FFF2-40B4-BE49-F238E27FC236}">
                    <a16:creationId xmlns:a16="http://schemas.microsoft.com/office/drawing/2014/main" xmlns="" id="{8DB24DD4-8022-4700-A453-F0CF3497ABCC}"/>
                  </a:ext>
                </a:extLst>
              </p:cNvPr>
              <p:cNvSpPr/>
              <p:nvPr/>
            </p:nvSpPr>
            <p:spPr>
              <a:xfrm>
                <a:off x="1860050" y="2650600"/>
                <a:ext cx="6617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2647" h="2549" extrusionOk="0">
                    <a:moveTo>
                      <a:pt x="1374" y="1"/>
                    </a:moveTo>
                    <a:cubicBezTo>
                      <a:pt x="858" y="1"/>
                      <a:pt x="395" y="311"/>
                      <a:pt x="197" y="787"/>
                    </a:cubicBezTo>
                    <a:cubicBezTo>
                      <a:pt x="0" y="1263"/>
                      <a:pt x="108" y="1811"/>
                      <a:pt x="473" y="2175"/>
                    </a:cubicBezTo>
                    <a:cubicBezTo>
                      <a:pt x="717" y="2418"/>
                      <a:pt x="1042" y="2548"/>
                      <a:pt x="1374" y="2548"/>
                    </a:cubicBezTo>
                    <a:cubicBezTo>
                      <a:pt x="1538" y="2548"/>
                      <a:pt x="1703" y="2516"/>
                      <a:pt x="1861" y="2451"/>
                    </a:cubicBezTo>
                    <a:cubicBezTo>
                      <a:pt x="2336" y="2254"/>
                      <a:pt x="2646" y="1789"/>
                      <a:pt x="2646" y="1275"/>
                    </a:cubicBezTo>
                    <a:cubicBezTo>
                      <a:pt x="2646" y="571"/>
                      <a:pt x="2076" y="1"/>
                      <a:pt x="137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1856;p77">
                <a:extLst>
                  <a:ext uri="{FF2B5EF4-FFF2-40B4-BE49-F238E27FC236}">
                    <a16:creationId xmlns:a16="http://schemas.microsoft.com/office/drawing/2014/main" xmlns="" id="{083D7541-552A-4D07-8FF8-237C0F7B04AF}"/>
                  </a:ext>
                </a:extLst>
              </p:cNvPr>
              <p:cNvSpPr/>
              <p:nvPr/>
            </p:nvSpPr>
            <p:spPr>
              <a:xfrm>
                <a:off x="1883300" y="2650600"/>
                <a:ext cx="42925" cy="63750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2550" extrusionOk="0">
                    <a:moveTo>
                      <a:pt x="445" y="0"/>
                    </a:moveTo>
                    <a:cubicBezTo>
                      <a:pt x="298" y="0"/>
                      <a:pt x="149" y="26"/>
                      <a:pt x="1" y="81"/>
                    </a:cubicBezTo>
                    <a:cubicBezTo>
                      <a:pt x="500" y="267"/>
                      <a:pt x="830" y="742"/>
                      <a:pt x="830" y="1274"/>
                    </a:cubicBezTo>
                    <a:cubicBezTo>
                      <a:pt x="830" y="1807"/>
                      <a:pt x="500" y="2282"/>
                      <a:pt x="1" y="2468"/>
                    </a:cubicBezTo>
                    <a:cubicBezTo>
                      <a:pt x="149" y="2523"/>
                      <a:pt x="298" y="2549"/>
                      <a:pt x="445" y="2549"/>
                    </a:cubicBezTo>
                    <a:cubicBezTo>
                      <a:pt x="1119" y="2549"/>
                      <a:pt x="1716" y="2003"/>
                      <a:pt x="1716" y="1275"/>
                    </a:cubicBezTo>
                    <a:cubicBezTo>
                      <a:pt x="1716" y="546"/>
                      <a:pt x="1119" y="0"/>
                      <a:pt x="44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1857;p77">
                <a:extLst>
                  <a:ext uri="{FF2B5EF4-FFF2-40B4-BE49-F238E27FC236}">
                    <a16:creationId xmlns:a16="http://schemas.microsoft.com/office/drawing/2014/main" xmlns="" id="{B16CD0EA-B542-4F1C-955F-1FA0966105C6}"/>
                  </a:ext>
                </a:extLst>
              </p:cNvPr>
              <p:cNvSpPr/>
              <p:nvPr/>
            </p:nvSpPr>
            <p:spPr>
              <a:xfrm>
                <a:off x="1788275" y="2344850"/>
                <a:ext cx="414850" cy="86800"/>
              </a:xfrm>
              <a:custGeom>
                <a:avLst/>
                <a:gdLst/>
                <a:ahLst/>
                <a:cxnLst/>
                <a:rect l="l" t="t" r="r" b="b"/>
                <a:pathLst>
                  <a:path w="16594" h="3472" extrusionOk="0">
                    <a:moveTo>
                      <a:pt x="773" y="0"/>
                    </a:moveTo>
                    <a:cubicBezTo>
                      <a:pt x="346" y="0"/>
                      <a:pt x="1" y="346"/>
                      <a:pt x="1" y="772"/>
                    </a:cubicBezTo>
                    <a:lnTo>
                      <a:pt x="1" y="1156"/>
                    </a:lnTo>
                    <a:cubicBezTo>
                      <a:pt x="1" y="1583"/>
                      <a:pt x="346" y="1929"/>
                      <a:pt x="771" y="1929"/>
                    </a:cubicBezTo>
                    <a:lnTo>
                      <a:pt x="7821" y="1929"/>
                    </a:lnTo>
                    <a:cubicBezTo>
                      <a:pt x="7753" y="2045"/>
                      <a:pt x="7718" y="2178"/>
                      <a:pt x="7718" y="2314"/>
                    </a:cubicBezTo>
                    <a:lnTo>
                      <a:pt x="7718" y="2701"/>
                    </a:lnTo>
                    <a:cubicBezTo>
                      <a:pt x="7718" y="3126"/>
                      <a:pt x="8063" y="3472"/>
                      <a:pt x="8488" y="3472"/>
                    </a:cubicBezTo>
                    <a:lnTo>
                      <a:pt x="15821" y="3472"/>
                    </a:lnTo>
                    <a:cubicBezTo>
                      <a:pt x="16246" y="3472"/>
                      <a:pt x="16592" y="3126"/>
                      <a:pt x="16592" y="2701"/>
                    </a:cubicBezTo>
                    <a:lnTo>
                      <a:pt x="16592" y="2314"/>
                    </a:lnTo>
                    <a:lnTo>
                      <a:pt x="16594" y="2315"/>
                    </a:lnTo>
                    <a:cubicBezTo>
                      <a:pt x="16594" y="1889"/>
                      <a:pt x="16248" y="1543"/>
                      <a:pt x="15821" y="1543"/>
                    </a:cubicBezTo>
                    <a:lnTo>
                      <a:pt x="15331" y="1543"/>
                    </a:lnTo>
                    <a:cubicBezTo>
                      <a:pt x="15399" y="1427"/>
                      <a:pt x="15436" y="1294"/>
                      <a:pt x="15436" y="1158"/>
                    </a:cubicBezTo>
                    <a:lnTo>
                      <a:pt x="15436" y="772"/>
                    </a:lnTo>
                    <a:cubicBezTo>
                      <a:pt x="15436" y="346"/>
                      <a:pt x="15090" y="0"/>
                      <a:pt x="146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1858;p77">
                <a:extLst>
                  <a:ext uri="{FF2B5EF4-FFF2-40B4-BE49-F238E27FC236}">
                    <a16:creationId xmlns:a16="http://schemas.microsoft.com/office/drawing/2014/main" xmlns="" id="{865EC5EA-4D8B-45DF-BF46-0918469DA13F}"/>
                  </a:ext>
                </a:extLst>
              </p:cNvPr>
              <p:cNvSpPr/>
              <p:nvPr/>
            </p:nvSpPr>
            <p:spPr>
              <a:xfrm>
                <a:off x="2010150" y="2344800"/>
                <a:ext cx="192950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7718" h="3474" extrusionOk="0">
                    <a:moveTo>
                      <a:pt x="5410" y="1"/>
                    </a:moveTo>
                    <a:cubicBezTo>
                      <a:pt x="5407" y="1"/>
                      <a:pt x="5404" y="1"/>
                      <a:pt x="5402" y="1"/>
                    </a:cubicBezTo>
                    <a:lnTo>
                      <a:pt x="5418" y="1"/>
                    </a:lnTo>
                    <a:cubicBezTo>
                      <a:pt x="5415" y="1"/>
                      <a:pt x="5412" y="1"/>
                      <a:pt x="5410" y="1"/>
                    </a:cubicBezTo>
                    <a:close/>
                    <a:moveTo>
                      <a:pt x="5418" y="1"/>
                    </a:moveTo>
                    <a:cubicBezTo>
                      <a:pt x="5627" y="5"/>
                      <a:pt x="5796" y="176"/>
                      <a:pt x="5796" y="388"/>
                    </a:cubicBezTo>
                    <a:cubicBezTo>
                      <a:pt x="5796" y="600"/>
                      <a:pt x="5623" y="773"/>
                      <a:pt x="5410" y="773"/>
                    </a:cubicBezTo>
                    <a:cubicBezTo>
                      <a:pt x="5407" y="773"/>
                      <a:pt x="5404" y="773"/>
                      <a:pt x="5402" y="773"/>
                    </a:cubicBezTo>
                    <a:lnTo>
                      <a:pt x="579" y="773"/>
                    </a:lnTo>
                    <a:cubicBezTo>
                      <a:pt x="259" y="773"/>
                      <a:pt x="0" y="1033"/>
                      <a:pt x="0" y="1352"/>
                    </a:cubicBezTo>
                    <a:cubicBezTo>
                      <a:pt x="0" y="1671"/>
                      <a:pt x="259" y="1931"/>
                      <a:pt x="579" y="1931"/>
                    </a:cubicBezTo>
                    <a:lnTo>
                      <a:pt x="5789" y="1931"/>
                    </a:lnTo>
                    <a:cubicBezTo>
                      <a:pt x="6214" y="1931"/>
                      <a:pt x="6559" y="2276"/>
                      <a:pt x="6559" y="2703"/>
                    </a:cubicBezTo>
                    <a:cubicBezTo>
                      <a:pt x="6559" y="3128"/>
                      <a:pt x="6214" y="3474"/>
                      <a:pt x="5789" y="3474"/>
                    </a:cubicBezTo>
                    <a:lnTo>
                      <a:pt x="6946" y="3474"/>
                    </a:lnTo>
                    <a:cubicBezTo>
                      <a:pt x="7371" y="3474"/>
                      <a:pt x="7717" y="3128"/>
                      <a:pt x="7717" y="2703"/>
                    </a:cubicBezTo>
                    <a:lnTo>
                      <a:pt x="7717" y="2316"/>
                    </a:lnTo>
                    <a:cubicBezTo>
                      <a:pt x="7717" y="1891"/>
                      <a:pt x="7371" y="1545"/>
                      <a:pt x="6945" y="1545"/>
                    </a:cubicBezTo>
                    <a:lnTo>
                      <a:pt x="6456" y="1545"/>
                    </a:lnTo>
                    <a:cubicBezTo>
                      <a:pt x="6524" y="1427"/>
                      <a:pt x="6559" y="1294"/>
                      <a:pt x="6559" y="1158"/>
                    </a:cubicBezTo>
                    <a:lnTo>
                      <a:pt x="6559" y="773"/>
                    </a:lnTo>
                    <a:cubicBezTo>
                      <a:pt x="6559" y="346"/>
                      <a:pt x="6214" y="1"/>
                      <a:pt x="57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5C33B9F-21C0-41D1-ADAF-A60ADC517B64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566D7F-10B9-4617-97C9-CE4B2F7C1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601931" y="2294262"/>
            <a:ext cx="4341000" cy="572700"/>
          </a:xfrm>
        </p:spPr>
        <p:txBody>
          <a:bodyPr/>
          <a:lstStyle/>
          <a:p>
            <a:r>
              <a:rPr lang="en-US" dirty="0"/>
              <a:t>Mission</a:t>
            </a:r>
          </a:p>
        </p:txBody>
      </p:sp>
      <p:sp>
        <p:nvSpPr>
          <p:cNvPr id="14" name="Google Shape;575;p50">
            <a:extLst>
              <a:ext uri="{FF2B5EF4-FFF2-40B4-BE49-F238E27FC236}">
                <a16:creationId xmlns:a16="http://schemas.microsoft.com/office/drawing/2014/main" xmlns="" id="{70CF8818-9597-480A-8478-A42DE6CB22AB}"/>
              </a:ext>
            </a:extLst>
          </p:cNvPr>
          <p:cNvSpPr txBox="1">
            <a:spLocks/>
          </p:cNvSpPr>
          <p:nvPr/>
        </p:nvSpPr>
        <p:spPr>
          <a:xfrm>
            <a:off x="5463768" y="2080971"/>
            <a:ext cx="3270528" cy="118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Ensure Safe Water Supplication From WASA And Industries</a:t>
            </a:r>
          </a:p>
        </p:txBody>
      </p:sp>
      <p:grpSp>
        <p:nvGrpSpPr>
          <p:cNvPr id="15" name="Google Shape;2459;p78">
            <a:extLst>
              <a:ext uri="{FF2B5EF4-FFF2-40B4-BE49-F238E27FC236}">
                <a16:creationId xmlns:a16="http://schemas.microsoft.com/office/drawing/2014/main" xmlns="" id="{98257B20-DFB8-4542-8A1A-92E0B2DAADEF}"/>
              </a:ext>
            </a:extLst>
          </p:cNvPr>
          <p:cNvGrpSpPr/>
          <p:nvPr/>
        </p:nvGrpSpPr>
        <p:grpSpPr>
          <a:xfrm>
            <a:off x="1566667" y="1297498"/>
            <a:ext cx="3142058" cy="2765849"/>
            <a:chOff x="5486776" y="530451"/>
            <a:chExt cx="3142058" cy="2765849"/>
          </a:xfrm>
        </p:grpSpPr>
        <p:sp>
          <p:nvSpPr>
            <p:cNvPr id="16" name="Google Shape;2460;p78">
              <a:extLst>
                <a:ext uri="{FF2B5EF4-FFF2-40B4-BE49-F238E27FC236}">
                  <a16:creationId xmlns:a16="http://schemas.microsoft.com/office/drawing/2014/main" xmlns="" id="{54B89AEA-50C0-4440-80AB-62384C5617AD}"/>
                </a:ext>
              </a:extLst>
            </p:cNvPr>
            <p:cNvSpPr/>
            <p:nvPr/>
          </p:nvSpPr>
          <p:spPr>
            <a:xfrm>
              <a:off x="5526294" y="1447505"/>
              <a:ext cx="3086401" cy="1848795"/>
            </a:xfrm>
            <a:custGeom>
              <a:avLst/>
              <a:gdLst/>
              <a:ahLst/>
              <a:cxnLst/>
              <a:rect l="l" t="t" r="r" b="b"/>
              <a:pathLst>
                <a:path w="223369" h="133801" extrusionOk="0">
                  <a:moveTo>
                    <a:pt x="1" y="1"/>
                  </a:moveTo>
                  <a:lnTo>
                    <a:pt x="4859" y="4496"/>
                  </a:lnTo>
                  <a:cubicBezTo>
                    <a:pt x="20935" y="19366"/>
                    <a:pt x="31308" y="39388"/>
                    <a:pt x="34183" y="61097"/>
                  </a:cubicBezTo>
                  <a:cubicBezTo>
                    <a:pt x="35596" y="71768"/>
                    <a:pt x="38833" y="82116"/>
                    <a:pt x="43754" y="91689"/>
                  </a:cubicBezTo>
                  <a:cubicBezTo>
                    <a:pt x="56761" y="116991"/>
                    <a:pt x="82712" y="132972"/>
                    <a:pt x="111094" y="133775"/>
                  </a:cubicBezTo>
                  <a:lnTo>
                    <a:pt x="111094" y="133801"/>
                  </a:lnTo>
                  <a:cubicBezTo>
                    <a:pt x="111291" y="133798"/>
                    <a:pt x="111488" y="133792"/>
                    <a:pt x="111685" y="133789"/>
                  </a:cubicBezTo>
                  <a:cubicBezTo>
                    <a:pt x="111882" y="133792"/>
                    <a:pt x="112078" y="133798"/>
                    <a:pt x="112275" y="133801"/>
                  </a:cubicBezTo>
                  <a:lnTo>
                    <a:pt x="112275" y="133775"/>
                  </a:lnTo>
                  <a:cubicBezTo>
                    <a:pt x="140658" y="132972"/>
                    <a:pt x="166608" y="116991"/>
                    <a:pt x="179615" y="91689"/>
                  </a:cubicBezTo>
                  <a:cubicBezTo>
                    <a:pt x="184536" y="82116"/>
                    <a:pt x="187773" y="71768"/>
                    <a:pt x="189185" y="61097"/>
                  </a:cubicBezTo>
                  <a:cubicBezTo>
                    <a:pt x="192062" y="39388"/>
                    <a:pt x="202434" y="19366"/>
                    <a:pt x="218510" y="4496"/>
                  </a:cubicBezTo>
                  <a:lnTo>
                    <a:pt x="223368" y="2"/>
                  </a:lnTo>
                  <a:lnTo>
                    <a:pt x="1122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461;p78">
              <a:extLst>
                <a:ext uri="{FF2B5EF4-FFF2-40B4-BE49-F238E27FC236}">
                  <a16:creationId xmlns:a16="http://schemas.microsoft.com/office/drawing/2014/main" xmlns="" id="{513D10E0-1E0C-47DE-92E6-37BF96CB24D9}"/>
                </a:ext>
              </a:extLst>
            </p:cNvPr>
            <p:cNvSpPr/>
            <p:nvPr/>
          </p:nvSpPr>
          <p:spPr>
            <a:xfrm>
              <a:off x="5508539" y="1448016"/>
              <a:ext cx="3120295" cy="131819"/>
            </a:xfrm>
            <a:custGeom>
              <a:avLst/>
              <a:gdLst/>
              <a:ahLst/>
              <a:cxnLst/>
              <a:rect l="l" t="t" r="r" b="b"/>
              <a:pathLst>
                <a:path w="225822" h="9540" extrusionOk="0">
                  <a:moveTo>
                    <a:pt x="1" y="0"/>
                  </a:moveTo>
                  <a:lnTo>
                    <a:pt x="1" y="9539"/>
                  </a:lnTo>
                  <a:lnTo>
                    <a:pt x="225821" y="9539"/>
                  </a:lnTo>
                  <a:lnTo>
                    <a:pt x="22582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62;p78">
              <a:extLst>
                <a:ext uri="{FF2B5EF4-FFF2-40B4-BE49-F238E27FC236}">
                  <a16:creationId xmlns:a16="http://schemas.microsoft.com/office/drawing/2014/main" xmlns="" id="{E6A864C4-A6EB-43AE-AC76-924F1829C0DA}"/>
                </a:ext>
              </a:extLst>
            </p:cNvPr>
            <p:cNvSpPr/>
            <p:nvPr/>
          </p:nvSpPr>
          <p:spPr>
            <a:xfrm>
              <a:off x="6111756" y="1447505"/>
              <a:ext cx="2338170" cy="1400625"/>
            </a:xfrm>
            <a:custGeom>
              <a:avLst/>
              <a:gdLst/>
              <a:ahLst/>
              <a:cxnLst/>
              <a:rect l="l" t="t" r="r" b="b"/>
              <a:pathLst>
                <a:path w="169218" h="101366" extrusionOk="0">
                  <a:moveTo>
                    <a:pt x="1" y="1"/>
                  </a:moveTo>
                  <a:lnTo>
                    <a:pt x="3680" y="3406"/>
                  </a:lnTo>
                  <a:cubicBezTo>
                    <a:pt x="15859" y="14671"/>
                    <a:pt x="23718" y="29839"/>
                    <a:pt x="25896" y="46286"/>
                  </a:cubicBezTo>
                  <a:cubicBezTo>
                    <a:pt x="26965" y="54370"/>
                    <a:pt x="29419" y="62210"/>
                    <a:pt x="33147" y="69463"/>
                  </a:cubicBezTo>
                  <a:cubicBezTo>
                    <a:pt x="43000" y="88630"/>
                    <a:pt x="62660" y="100737"/>
                    <a:pt x="84161" y="101345"/>
                  </a:cubicBezTo>
                  <a:lnTo>
                    <a:pt x="84161" y="101366"/>
                  </a:lnTo>
                  <a:cubicBezTo>
                    <a:pt x="84310" y="101364"/>
                    <a:pt x="84460" y="101359"/>
                    <a:pt x="84609" y="101355"/>
                  </a:cubicBezTo>
                  <a:cubicBezTo>
                    <a:pt x="84758" y="101359"/>
                    <a:pt x="84907" y="101364"/>
                    <a:pt x="85057" y="101366"/>
                  </a:cubicBezTo>
                  <a:lnTo>
                    <a:pt x="85057" y="101345"/>
                  </a:lnTo>
                  <a:cubicBezTo>
                    <a:pt x="106558" y="100737"/>
                    <a:pt x="126218" y="88630"/>
                    <a:pt x="136071" y="69462"/>
                  </a:cubicBezTo>
                  <a:cubicBezTo>
                    <a:pt x="139800" y="62210"/>
                    <a:pt x="142252" y="54370"/>
                    <a:pt x="143321" y="46286"/>
                  </a:cubicBezTo>
                  <a:cubicBezTo>
                    <a:pt x="145500" y="29839"/>
                    <a:pt x="153358" y="14671"/>
                    <a:pt x="165537" y="3406"/>
                  </a:cubicBezTo>
                  <a:lnTo>
                    <a:pt x="169218" y="2"/>
                  </a:lnTo>
                  <a:lnTo>
                    <a:pt x="8505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63;p78">
              <a:extLst>
                <a:ext uri="{FF2B5EF4-FFF2-40B4-BE49-F238E27FC236}">
                  <a16:creationId xmlns:a16="http://schemas.microsoft.com/office/drawing/2014/main" xmlns="" id="{B350A01B-69E4-45F4-AB06-D5AD22F8EF62}"/>
                </a:ext>
              </a:extLst>
            </p:cNvPr>
            <p:cNvSpPr/>
            <p:nvPr/>
          </p:nvSpPr>
          <p:spPr>
            <a:xfrm>
              <a:off x="6932308" y="1957177"/>
              <a:ext cx="54496" cy="52189"/>
            </a:xfrm>
            <a:custGeom>
              <a:avLst/>
              <a:gdLst/>
              <a:ahLst/>
              <a:cxnLst/>
              <a:rect l="l" t="t" r="r" b="b"/>
              <a:pathLst>
                <a:path w="3944" h="3777" extrusionOk="0">
                  <a:moveTo>
                    <a:pt x="1972" y="1"/>
                  </a:moveTo>
                  <a:cubicBezTo>
                    <a:pt x="883" y="1"/>
                    <a:pt x="1" y="845"/>
                    <a:pt x="1" y="1888"/>
                  </a:cubicBezTo>
                  <a:cubicBezTo>
                    <a:pt x="1" y="2931"/>
                    <a:pt x="883" y="3777"/>
                    <a:pt x="1972" y="3777"/>
                  </a:cubicBezTo>
                  <a:cubicBezTo>
                    <a:pt x="3060" y="3777"/>
                    <a:pt x="3943" y="2931"/>
                    <a:pt x="3943" y="1888"/>
                  </a:cubicBezTo>
                  <a:cubicBezTo>
                    <a:pt x="3943" y="845"/>
                    <a:pt x="3060" y="1"/>
                    <a:pt x="1972" y="1"/>
                  </a:cubicBezTo>
                  <a:close/>
                </a:path>
              </a:pathLst>
            </a:custGeom>
            <a:solidFill>
              <a:srgbClr val="6FD0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64;p78">
              <a:extLst>
                <a:ext uri="{FF2B5EF4-FFF2-40B4-BE49-F238E27FC236}">
                  <a16:creationId xmlns:a16="http://schemas.microsoft.com/office/drawing/2014/main" xmlns="" id="{4C738DAC-F03F-43D0-809B-B60DE1B5BFCD}"/>
                </a:ext>
              </a:extLst>
            </p:cNvPr>
            <p:cNvSpPr/>
            <p:nvPr/>
          </p:nvSpPr>
          <p:spPr>
            <a:xfrm>
              <a:off x="7495717" y="1787471"/>
              <a:ext cx="54496" cy="52189"/>
            </a:xfrm>
            <a:custGeom>
              <a:avLst/>
              <a:gdLst/>
              <a:ahLst/>
              <a:cxnLst/>
              <a:rect l="l" t="t" r="r" b="b"/>
              <a:pathLst>
                <a:path w="3944" h="3777" extrusionOk="0">
                  <a:moveTo>
                    <a:pt x="1972" y="1"/>
                  </a:moveTo>
                  <a:cubicBezTo>
                    <a:pt x="883" y="1"/>
                    <a:pt x="1" y="845"/>
                    <a:pt x="1" y="1888"/>
                  </a:cubicBezTo>
                  <a:cubicBezTo>
                    <a:pt x="1" y="2931"/>
                    <a:pt x="883" y="3777"/>
                    <a:pt x="1972" y="3777"/>
                  </a:cubicBezTo>
                  <a:cubicBezTo>
                    <a:pt x="3061" y="3777"/>
                    <a:pt x="3944" y="2931"/>
                    <a:pt x="3944" y="1888"/>
                  </a:cubicBezTo>
                  <a:cubicBezTo>
                    <a:pt x="3944" y="845"/>
                    <a:pt x="3061" y="1"/>
                    <a:pt x="19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465;p78">
              <a:extLst>
                <a:ext uri="{FF2B5EF4-FFF2-40B4-BE49-F238E27FC236}">
                  <a16:creationId xmlns:a16="http://schemas.microsoft.com/office/drawing/2014/main" xmlns="" id="{83C4E396-7B10-4F63-80BB-F3A90B60F9B6}"/>
                </a:ext>
              </a:extLst>
            </p:cNvPr>
            <p:cNvSpPr/>
            <p:nvPr/>
          </p:nvSpPr>
          <p:spPr>
            <a:xfrm>
              <a:off x="7596073" y="2236484"/>
              <a:ext cx="54510" cy="52189"/>
            </a:xfrm>
            <a:custGeom>
              <a:avLst/>
              <a:gdLst/>
              <a:ahLst/>
              <a:cxnLst/>
              <a:rect l="l" t="t" r="r" b="b"/>
              <a:pathLst>
                <a:path w="3945" h="3777" extrusionOk="0">
                  <a:moveTo>
                    <a:pt x="1973" y="1"/>
                  </a:moveTo>
                  <a:cubicBezTo>
                    <a:pt x="883" y="1"/>
                    <a:pt x="0" y="846"/>
                    <a:pt x="0" y="1889"/>
                  </a:cubicBezTo>
                  <a:cubicBezTo>
                    <a:pt x="0" y="2932"/>
                    <a:pt x="883" y="3777"/>
                    <a:pt x="1973" y="3777"/>
                  </a:cubicBezTo>
                  <a:cubicBezTo>
                    <a:pt x="3062" y="3777"/>
                    <a:pt x="3944" y="2932"/>
                    <a:pt x="3944" y="1889"/>
                  </a:cubicBezTo>
                  <a:cubicBezTo>
                    <a:pt x="3944" y="846"/>
                    <a:pt x="3062" y="1"/>
                    <a:pt x="19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466;p78">
              <a:extLst>
                <a:ext uri="{FF2B5EF4-FFF2-40B4-BE49-F238E27FC236}">
                  <a16:creationId xmlns:a16="http://schemas.microsoft.com/office/drawing/2014/main" xmlns="" id="{10DD7014-AC16-4F69-A43B-03526F6DF144}"/>
                </a:ext>
              </a:extLst>
            </p:cNvPr>
            <p:cNvSpPr/>
            <p:nvPr/>
          </p:nvSpPr>
          <p:spPr>
            <a:xfrm>
              <a:off x="7695697" y="2128169"/>
              <a:ext cx="119052" cy="114008"/>
            </a:xfrm>
            <a:custGeom>
              <a:avLst/>
              <a:gdLst/>
              <a:ahLst/>
              <a:cxnLst/>
              <a:rect l="l" t="t" r="r" b="b"/>
              <a:pathLst>
                <a:path w="8616" h="8251" extrusionOk="0">
                  <a:moveTo>
                    <a:pt x="4308" y="0"/>
                  </a:moveTo>
                  <a:cubicBezTo>
                    <a:pt x="1929" y="0"/>
                    <a:pt x="0" y="1848"/>
                    <a:pt x="0" y="4126"/>
                  </a:cubicBezTo>
                  <a:cubicBezTo>
                    <a:pt x="0" y="6405"/>
                    <a:pt x="1929" y="8251"/>
                    <a:pt x="4308" y="8251"/>
                  </a:cubicBezTo>
                  <a:cubicBezTo>
                    <a:pt x="6687" y="8251"/>
                    <a:pt x="8616" y="6405"/>
                    <a:pt x="8616" y="4126"/>
                  </a:cubicBezTo>
                  <a:cubicBezTo>
                    <a:pt x="8616" y="1848"/>
                    <a:pt x="6687" y="0"/>
                    <a:pt x="4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67;p78">
              <a:extLst>
                <a:ext uri="{FF2B5EF4-FFF2-40B4-BE49-F238E27FC236}">
                  <a16:creationId xmlns:a16="http://schemas.microsoft.com/office/drawing/2014/main" xmlns="" id="{52566630-962D-43CB-974A-3D6F055B4DE9}"/>
                </a:ext>
              </a:extLst>
            </p:cNvPr>
            <p:cNvSpPr/>
            <p:nvPr/>
          </p:nvSpPr>
          <p:spPr>
            <a:xfrm>
              <a:off x="7043871" y="2262585"/>
              <a:ext cx="54482" cy="52189"/>
            </a:xfrm>
            <a:custGeom>
              <a:avLst/>
              <a:gdLst/>
              <a:ahLst/>
              <a:cxnLst/>
              <a:rect l="l" t="t" r="r" b="b"/>
              <a:pathLst>
                <a:path w="3943" h="3777" extrusionOk="0">
                  <a:moveTo>
                    <a:pt x="1972" y="0"/>
                  </a:moveTo>
                  <a:cubicBezTo>
                    <a:pt x="883" y="0"/>
                    <a:pt x="1" y="846"/>
                    <a:pt x="1" y="1888"/>
                  </a:cubicBezTo>
                  <a:cubicBezTo>
                    <a:pt x="1" y="2930"/>
                    <a:pt x="882" y="3776"/>
                    <a:pt x="1971" y="3776"/>
                  </a:cubicBezTo>
                  <a:cubicBezTo>
                    <a:pt x="3060" y="3776"/>
                    <a:pt x="3942" y="2930"/>
                    <a:pt x="3942" y="1888"/>
                  </a:cubicBezTo>
                  <a:cubicBezTo>
                    <a:pt x="3942" y="845"/>
                    <a:pt x="3061" y="0"/>
                    <a:pt x="19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68;p78">
              <a:extLst>
                <a:ext uri="{FF2B5EF4-FFF2-40B4-BE49-F238E27FC236}">
                  <a16:creationId xmlns:a16="http://schemas.microsoft.com/office/drawing/2014/main" xmlns="" id="{9B319CD0-B778-482C-A425-93A9006C6261}"/>
                </a:ext>
              </a:extLst>
            </p:cNvPr>
            <p:cNvSpPr/>
            <p:nvPr/>
          </p:nvSpPr>
          <p:spPr>
            <a:xfrm>
              <a:off x="6882938" y="1857069"/>
              <a:ext cx="111314" cy="152780"/>
            </a:xfrm>
            <a:custGeom>
              <a:avLst/>
              <a:gdLst/>
              <a:ahLst/>
              <a:cxnLst/>
              <a:rect l="l" t="t" r="r" b="b"/>
              <a:pathLst>
                <a:path w="8056" h="11057" extrusionOk="0">
                  <a:moveTo>
                    <a:pt x="312" y="0"/>
                  </a:moveTo>
                  <a:cubicBezTo>
                    <a:pt x="127" y="0"/>
                    <a:pt x="0" y="226"/>
                    <a:pt x="126" y="390"/>
                  </a:cubicBezTo>
                  <a:cubicBezTo>
                    <a:pt x="1757" y="2494"/>
                    <a:pt x="2506" y="4194"/>
                    <a:pt x="2673" y="5391"/>
                  </a:cubicBezTo>
                  <a:cubicBezTo>
                    <a:pt x="2926" y="7223"/>
                    <a:pt x="3173" y="9244"/>
                    <a:pt x="4546" y="10482"/>
                  </a:cubicBezTo>
                  <a:cubicBezTo>
                    <a:pt x="4898" y="10800"/>
                    <a:pt x="5343" y="11057"/>
                    <a:pt x="5814" y="11057"/>
                  </a:cubicBezTo>
                  <a:cubicBezTo>
                    <a:pt x="5838" y="11057"/>
                    <a:pt x="5862" y="11056"/>
                    <a:pt x="5886" y="11055"/>
                  </a:cubicBezTo>
                  <a:cubicBezTo>
                    <a:pt x="6512" y="11019"/>
                    <a:pt x="7031" y="10522"/>
                    <a:pt x="7308" y="9960"/>
                  </a:cubicBezTo>
                  <a:cubicBezTo>
                    <a:pt x="8055" y="8445"/>
                    <a:pt x="7393" y="6611"/>
                    <a:pt x="6470" y="5198"/>
                  </a:cubicBezTo>
                  <a:cubicBezTo>
                    <a:pt x="5493" y="3706"/>
                    <a:pt x="3340" y="985"/>
                    <a:pt x="388" y="13"/>
                  </a:cubicBezTo>
                  <a:cubicBezTo>
                    <a:pt x="362" y="4"/>
                    <a:pt x="337" y="0"/>
                    <a:pt x="3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469;p78">
              <a:extLst>
                <a:ext uri="{FF2B5EF4-FFF2-40B4-BE49-F238E27FC236}">
                  <a16:creationId xmlns:a16="http://schemas.microsoft.com/office/drawing/2014/main" xmlns="" id="{B476A533-5756-493D-B869-38945F1AD429}"/>
                </a:ext>
              </a:extLst>
            </p:cNvPr>
            <p:cNvSpPr/>
            <p:nvPr/>
          </p:nvSpPr>
          <p:spPr>
            <a:xfrm>
              <a:off x="6844691" y="1787125"/>
              <a:ext cx="116067" cy="42751"/>
            </a:xfrm>
            <a:custGeom>
              <a:avLst/>
              <a:gdLst/>
              <a:ahLst/>
              <a:cxnLst/>
              <a:rect l="l" t="t" r="r" b="b"/>
              <a:pathLst>
                <a:path w="8400" h="3094" extrusionOk="0">
                  <a:moveTo>
                    <a:pt x="4996" y="1"/>
                  </a:moveTo>
                  <a:cubicBezTo>
                    <a:pt x="3772" y="1"/>
                    <a:pt x="1655" y="209"/>
                    <a:pt x="120" y="1383"/>
                  </a:cubicBezTo>
                  <a:cubicBezTo>
                    <a:pt x="1" y="1474"/>
                    <a:pt x="72" y="1666"/>
                    <a:pt x="219" y="1666"/>
                  </a:cubicBezTo>
                  <a:cubicBezTo>
                    <a:pt x="222" y="1666"/>
                    <a:pt x="225" y="1666"/>
                    <a:pt x="228" y="1666"/>
                  </a:cubicBezTo>
                  <a:cubicBezTo>
                    <a:pt x="519" y="1649"/>
                    <a:pt x="794" y="1641"/>
                    <a:pt x="1055" y="1641"/>
                  </a:cubicBezTo>
                  <a:cubicBezTo>
                    <a:pt x="2369" y="1641"/>
                    <a:pt x="3307" y="1847"/>
                    <a:pt x="3903" y="2143"/>
                  </a:cubicBezTo>
                  <a:cubicBezTo>
                    <a:pt x="4804" y="2593"/>
                    <a:pt x="5773" y="3093"/>
                    <a:pt x="6751" y="3093"/>
                  </a:cubicBezTo>
                  <a:cubicBezTo>
                    <a:pt x="6958" y="3093"/>
                    <a:pt x="7166" y="3071"/>
                    <a:pt x="7374" y="3021"/>
                  </a:cubicBezTo>
                  <a:cubicBezTo>
                    <a:pt x="7694" y="2944"/>
                    <a:pt x="8015" y="2786"/>
                    <a:pt x="8185" y="2503"/>
                  </a:cubicBezTo>
                  <a:cubicBezTo>
                    <a:pt x="8399" y="2149"/>
                    <a:pt x="8323" y="1682"/>
                    <a:pt x="8120" y="1321"/>
                  </a:cubicBezTo>
                  <a:cubicBezTo>
                    <a:pt x="7573" y="350"/>
                    <a:pt x="6327" y="26"/>
                    <a:pt x="5212" y="3"/>
                  </a:cubicBezTo>
                  <a:cubicBezTo>
                    <a:pt x="5144" y="1"/>
                    <a:pt x="5072" y="1"/>
                    <a:pt x="49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470;p78">
              <a:extLst>
                <a:ext uri="{FF2B5EF4-FFF2-40B4-BE49-F238E27FC236}">
                  <a16:creationId xmlns:a16="http://schemas.microsoft.com/office/drawing/2014/main" xmlns="" id="{78130A10-0F19-4DC4-8375-B7370E73B3AA}"/>
                </a:ext>
              </a:extLst>
            </p:cNvPr>
            <p:cNvSpPr/>
            <p:nvPr/>
          </p:nvSpPr>
          <p:spPr>
            <a:xfrm>
              <a:off x="6850799" y="1932900"/>
              <a:ext cx="37625" cy="75195"/>
            </a:xfrm>
            <a:custGeom>
              <a:avLst/>
              <a:gdLst/>
              <a:ahLst/>
              <a:cxnLst/>
              <a:rect l="l" t="t" r="r" b="b"/>
              <a:pathLst>
                <a:path w="2723" h="5442" extrusionOk="0">
                  <a:moveTo>
                    <a:pt x="1364" y="1"/>
                  </a:moveTo>
                  <a:cubicBezTo>
                    <a:pt x="1034" y="1"/>
                    <a:pt x="992" y="395"/>
                    <a:pt x="1048" y="698"/>
                  </a:cubicBezTo>
                  <a:cubicBezTo>
                    <a:pt x="1123" y="1117"/>
                    <a:pt x="930" y="1529"/>
                    <a:pt x="781" y="1919"/>
                  </a:cubicBezTo>
                  <a:cubicBezTo>
                    <a:pt x="454" y="2774"/>
                    <a:pt x="23" y="3626"/>
                    <a:pt x="6" y="4560"/>
                  </a:cubicBezTo>
                  <a:cubicBezTo>
                    <a:pt x="0" y="4850"/>
                    <a:pt x="57" y="5179"/>
                    <a:pt x="297" y="5340"/>
                  </a:cubicBezTo>
                  <a:cubicBezTo>
                    <a:pt x="408" y="5415"/>
                    <a:pt x="542" y="5441"/>
                    <a:pt x="677" y="5441"/>
                  </a:cubicBezTo>
                  <a:cubicBezTo>
                    <a:pt x="733" y="5441"/>
                    <a:pt x="788" y="5437"/>
                    <a:pt x="842" y="5429"/>
                  </a:cubicBezTo>
                  <a:cubicBezTo>
                    <a:pt x="1548" y="5333"/>
                    <a:pt x="2133" y="4778"/>
                    <a:pt x="2417" y="4125"/>
                  </a:cubicBezTo>
                  <a:cubicBezTo>
                    <a:pt x="2700" y="3470"/>
                    <a:pt x="2722" y="2731"/>
                    <a:pt x="2648" y="2023"/>
                  </a:cubicBezTo>
                  <a:cubicBezTo>
                    <a:pt x="2631" y="1831"/>
                    <a:pt x="2599" y="1640"/>
                    <a:pt x="2554" y="1452"/>
                  </a:cubicBezTo>
                  <a:cubicBezTo>
                    <a:pt x="2450" y="1041"/>
                    <a:pt x="2249" y="660"/>
                    <a:pt x="1968" y="341"/>
                  </a:cubicBezTo>
                  <a:cubicBezTo>
                    <a:pt x="1856" y="216"/>
                    <a:pt x="1727" y="97"/>
                    <a:pt x="1569" y="41"/>
                  </a:cubicBezTo>
                  <a:cubicBezTo>
                    <a:pt x="1491" y="13"/>
                    <a:pt x="1423" y="1"/>
                    <a:pt x="13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476;p78">
              <a:extLst>
                <a:ext uri="{FF2B5EF4-FFF2-40B4-BE49-F238E27FC236}">
                  <a16:creationId xmlns:a16="http://schemas.microsoft.com/office/drawing/2014/main" xmlns="" id="{64B0C750-7BB7-4BC8-A76D-3481D8DE30A6}"/>
                </a:ext>
              </a:extLst>
            </p:cNvPr>
            <p:cNvSpPr/>
            <p:nvPr/>
          </p:nvSpPr>
          <p:spPr>
            <a:xfrm>
              <a:off x="6719574" y="1891309"/>
              <a:ext cx="47007" cy="19303"/>
            </a:xfrm>
            <a:custGeom>
              <a:avLst/>
              <a:gdLst/>
              <a:ahLst/>
              <a:cxnLst/>
              <a:rect l="l" t="t" r="r" b="b"/>
              <a:pathLst>
                <a:path w="3402" h="1397" extrusionOk="0">
                  <a:moveTo>
                    <a:pt x="191" y="1"/>
                  </a:moveTo>
                  <a:cubicBezTo>
                    <a:pt x="122" y="1"/>
                    <a:pt x="56" y="44"/>
                    <a:pt x="31" y="113"/>
                  </a:cubicBezTo>
                  <a:cubicBezTo>
                    <a:pt x="1" y="201"/>
                    <a:pt x="47" y="298"/>
                    <a:pt x="134" y="329"/>
                  </a:cubicBezTo>
                  <a:lnTo>
                    <a:pt x="3156" y="1387"/>
                  </a:lnTo>
                  <a:cubicBezTo>
                    <a:pt x="3175" y="1394"/>
                    <a:pt x="3193" y="1397"/>
                    <a:pt x="3212" y="1397"/>
                  </a:cubicBezTo>
                  <a:cubicBezTo>
                    <a:pt x="3282" y="1397"/>
                    <a:pt x="3347" y="1353"/>
                    <a:pt x="3371" y="1284"/>
                  </a:cubicBezTo>
                  <a:cubicBezTo>
                    <a:pt x="3402" y="1196"/>
                    <a:pt x="3356" y="1100"/>
                    <a:pt x="3268" y="1069"/>
                  </a:cubicBezTo>
                  <a:lnTo>
                    <a:pt x="246" y="10"/>
                  </a:lnTo>
                  <a:cubicBezTo>
                    <a:pt x="228" y="4"/>
                    <a:pt x="210" y="1"/>
                    <a:pt x="1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90;p78">
              <a:extLst>
                <a:ext uri="{FF2B5EF4-FFF2-40B4-BE49-F238E27FC236}">
                  <a16:creationId xmlns:a16="http://schemas.microsoft.com/office/drawing/2014/main" xmlns="" id="{79F260E5-B755-4264-A12D-98994B9C669A}"/>
                </a:ext>
              </a:extLst>
            </p:cNvPr>
            <p:cNvSpPr/>
            <p:nvPr/>
          </p:nvSpPr>
          <p:spPr>
            <a:xfrm>
              <a:off x="7030537" y="2399876"/>
              <a:ext cx="182377" cy="476123"/>
            </a:xfrm>
            <a:custGeom>
              <a:avLst/>
              <a:gdLst/>
              <a:ahLst/>
              <a:cxnLst/>
              <a:rect l="l" t="t" r="r" b="b"/>
              <a:pathLst>
                <a:path w="13199" h="34458" extrusionOk="0">
                  <a:moveTo>
                    <a:pt x="13199" y="0"/>
                  </a:moveTo>
                  <a:lnTo>
                    <a:pt x="1" y="34457"/>
                  </a:lnTo>
                  <a:lnTo>
                    <a:pt x="2192" y="33545"/>
                  </a:lnTo>
                  <a:lnTo>
                    <a:pt x="3887" y="34457"/>
                  </a:lnTo>
                  <a:lnTo>
                    <a:pt x="131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492;p78">
              <a:extLst>
                <a:ext uri="{FF2B5EF4-FFF2-40B4-BE49-F238E27FC236}">
                  <a16:creationId xmlns:a16="http://schemas.microsoft.com/office/drawing/2014/main" xmlns="" id="{FB94E142-CDE3-45B4-806B-7703DD9366A9}"/>
                </a:ext>
              </a:extLst>
            </p:cNvPr>
            <p:cNvSpPr/>
            <p:nvPr/>
          </p:nvSpPr>
          <p:spPr>
            <a:xfrm>
              <a:off x="7383049" y="2296618"/>
              <a:ext cx="132261" cy="53529"/>
            </a:xfrm>
            <a:custGeom>
              <a:avLst/>
              <a:gdLst/>
              <a:ahLst/>
              <a:cxnLst/>
              <a:rect l="l" t="t" r="r" b="b"/>
              <a:pathLst>
                <a:path w="9572" h="3874" extrusionOk="0">
                  <a:moveTo>
                    <a:pt x="1147" y="1"/>
                  </a:moveTo>
                  <a:cubicBezTo>
                    <a:pt x="622" y="1"/>
                    <a:pt x="281" y="102"/>
                    <a:pt x="206" y="314"/>
                  </a:cubicBezTo>
                  <a:cubicBezTo>
                    <a:pt x="1" y="897"/>
                    <a:pt x="1882" y="2097"/>
                    <a:pt x="4412" y="2992"/>
                  </a:cubicBezTo>
                  <a:cubicBezTo>
                    <a:pt x="6021" y="3563"/>
                    <a:pt x="7505" y="3874"/>
                    <a:pt x="8424" y="3874"/>
                  </a:cubicBezTo>
                  <a:cubicBezTo>
                    <a:pt x="8949" y="3874"/>
                    <a:pt x="9289" y="3773"/>
                    <a:pt x="9365" y="3561"/>
                  </a:cubicBezTo>
                  <a:cubicBezTo>
                    <a:pt x="9571" y="2978"/>
                    <a:pt x="7689" y="1778"/>
                    <a:pt x="5160" y="882"/>
                  </a:cubicBezTo>
                  <a:cubicBezTo>
                    <a:pt x="3550" y="312"/>
                    <a:pt x="2066" y="1"/>
                    <a:pt x="1147" y="1"/>
                  </a:cubicBezTo>
                  <a:close/>
                </a:path>
              </a:pathLst>
            </a:custGeom>
            <a:solidFill>
              <a:srgbClr val="0163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93;p78">
              <a:extLst>
                <a:ext uri="{FF2B5EF4-FFF2-40B4-BE49-F238E27FC236}">
                  <a16:creationId xmlns:a16="http://schemas.microsoft.com/office/drawing/2014/main" xmlns="" id="{CFCF0754-0B88-48C1-9D78-DD56C10525CB}"/>
                </a:ext>
              </a:extLst>
            </p:cNvPr>
            <p:cNvSpPr/>
            <p:nvPr/>
          </p:nvSpPr>
          <p:spPr>
            <a:xfrm>
              <a:off x="7379650" y="2298414"/>
              <a:ext cx="133215" cy="56431"/>
            </a:xfrm>
            <a:custGeom>
              <a:avLst/>
              <a:gdLst/>
              <a:ahLst/>
              <a:cxnLst/>
              <a:rect l="l" t="t" r="r" b="b"/>
              <a:pathLst>
                <a:path w="9641" h="4084" extrusionOk="0">
                  <a:moveTo>
                    <a:pt x="1069" y="0"/>
                  </a:moveTo>
                  <a:cubicBezTo>
                    <a:pt x="824" y="0"/>
                    <a:pt x="631" y="33"/>
                    <a:pt x="499" y="104"/>
                  </a:cubicBezTo>
                  <a:cubicBezTo>
                    <a:pt x="411" y="151"/>
                    <a:pt x="233" y="374"/>
                    <a:pt x="206" y="447"/>
                  </a:cubicBezTo>
                  <a:cubicBezTo>
                    <a:pt x="1" y="1030"/>
                    <a:pt x="1936" y="2248"/>
                    <a:pt x="4530" y="3167"/>
                  </a:cubicBezTo>
                  <a:cubicBezTo>
                    <a:pt x="6201" y="3759"/>
                    <a:pt x="7738" y="4084"/>
                    <a:pt x="8675" y="4084"/>
                  </a:cubicBezTo>
                  <a:cubicBezTo>
                    <a:pt x="9193" y="4084"/>
                    <a:pt x="9527" y="3985"/>
                    <a:pt x="9601" y="3778"/>
                  </a:cubicBezTo>
                  <a:cubicBezTo>
                    <a:pt x="9620" y="3724"/>
                    <a:pt x="9641" y="3403"/>
                    <a:pt x="9625" y="3339"/>
                  </a:cubicBezTo>
                  <a:cubicBezTo>
                    <a:pt x="9468" y="2712"/>
                    <a:pt x="7634" y="1891"/>
                    <a:pt x="5278" y="1057"/>
                  </a:cubicBezTo>
                  <a:cubicBezTo>
                    <a:pt x="3501" y="427"/>
                    <a:pt x="1951" y="0"/>
                    <a:pt x="10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494;p78">
              <a:extLst>
                <a:ext uri="{FF2B5EF4-FFF2-40B4-BE49-F238E27FC236}">
                  <a16:creationId xmlns:a16="http://schemas.microsoft.com/office/drawing/2014/main" xmlns="" id="{C0C3A85D-E0C6-4625-AADA-C08EC191F45D}"/>
                </a:ext>
              </a:extLst>
            </p:cNvPr>
            <p:cNvSpPr/>
            <p:nvPr/>
          </p:nvSpPr>
          <p:spPr>
            <a:xfrm>
              <a:off x="7383049" y="2296618"/>
              <a:ext cx="132261" cy="53529"/>
            </a:xfrm>
            <a:custGeom>
              <a:avLst/>
              <a:gdLst/>
              <a:ahLst/>
              <a:cxnLst/>
              <a:rect l="l" t="t" r="r" b="b"/>
              <a:pathLst>
                <a:path w="9572" h="3874" extrusionOk="0">
                  <a:moveTo>
                    <a:pt x="1147" y="1"/>
                  </a:moveTo>
                  <a:cubicBezTo>
                    <a:pt x="622" y="1"/>
                    <a:pt x="281" y="102"/>
                    <a:pt x="206" y="314"/>
                  </a:cubicBezTo>
                  <a:cubicBezTo>
                    <a:pt x="1" y="897"/>
                    <a:pt x="1882" y="2097"/>
                    <a:pt x="4412" y="2992"/>
                  </a:cubicBezTo>
                  <a:cubicBezTo>
                    <a:pt x="6021" y="3563"/>
                    <a:pt x="7505" y="3874"/>
                    <a:pt x="8424" y="3874"/>
                  </a:cubicBezTo>
                  <a:cubicBezTo>
                    <a:pt x="8949" y="3874"/>
                    <a:pt x="9289" y="3773"/>
                    <a:pt x="9365" y="3561"/>
                  </a:cubicBezTo>
                  <a:cubicBezTo>
                    <a:pt x="9571" y="2978"/>
                    <a:pt x="7689" y="1778"/>
                    <a:pt x="5160" y="882"/>
                  </a:cubicBezTo>
                  <a:cubicBezTo>
                    <a:pt x="3550" y="312"/>
                    <a:pt x="2066" y="1"/>
                    <a:pt x="1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496;p78">
              <a:extLst>
                <a:ext uri="{FF2B5EF4-FFF2-40B4-BE49-F238E27FC236}">
                  <a16:creationId xmlns:a16="http://schemas.microsoft.com/office/drawing/2014/main" xmlns="" id="{344A9BF4-CAB0-4A48-9B14-70031CB30361}"/>
                </a:ext>
              </a:extLst>
            </p:cNvPr>
            <p:cNvSpPr/>
            <p:nvPr/>
          </p:nvSpPr>
          <p:spPr>
            <a:xfrm>
              <a:off x="7430581" y="2321310"/>
              <a:ext cx="32886" cy="20685"/>
            </a:xfrm>
            <a:custGeom>
              <a:avLst/>
              <a:gdLst/>
              <a:ahLst/>
              <a:cxnLst/>
              <a:rect l="l" t="t" r="r" b="b"/>
              <a:pathLst>
                <a:path w="2380" h="1497" extrusionOk="0">
                  <a:moveTo>
                    <a:pt x="329" y="1"/>
                  </a:moveTo>
                  <a:lnTo>
                    <a:pt x="91" y="439"/>
                  </a:lnTo>
                  <a:cubicBezTo>
                    <a:pt x="1" y="606"/>
                    <a:pt x="80" y="814"/>
                    <a:pt x="259" y="877"/>
                  </a:cubicBezTo>
                  <a:lnTo>
                    <a:pt x="1954" y="1478"/>
                  </a:lnTo>
                  <a:cubicBezTo>
                    <a:pt x="1989" y="1491"/>
                    <a:pt x="2024" y="1496"/>
                    <a:pt x="2058" y="1496"/>
                  </a:cubicBezTo>
                  <a:cubicBezTo>
                    <a:pt x="2230" y="1496"/>
                    <a:pt x="2379" y="1350"/>
                    <a:pt x="2365" y="1164"/>
                  </a:cubicBezTo>
                  <a:lnTo>
                    <a:pt x="2330" y="710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497;p78">
              <a:extLst>
                <a:ext uri="{FF2B5EF4-FFF2-40B4-BE49-F238E27FC236}">
                  <a16:creationId xmlns:a16="http://schemas.microsoft.com/office/drawing/2014/main" xmlns="" id="{4EB3FEBB-C6A9-415F-90E4-636212C7292D}"/>
                </a:ext>
              </a:extLst>
            </p:cNvPr>
            <p:cNvSpPr/>
            <p:nvPr/>
          </p:nvSpPr>
          <p:spPr>
            <a:xfrm>
              <a:off x="7780689" y="2600783"/>
              <a:ext cx="126016" cy="41356"/>
            </a:xfrm>
            <a:custGeom>
              <a:avLst/>
              <a:gdLst/>
              <a:ahLst/>
              <a:cxnLst/>
              <a:rect l="l" t="t" r="r" b="b"/>
              <a:pathLst>
                <a:path w="9120" h="2993" extrusionOk="0">
                  <a:moveTo>
                    <a:pt x="6708" y="1"/>
                  </a:moveTo>
                  <a:cubicBezTo>
                    <a:pt x="5531" y="1"/>
                    <a:pt x="1004" y="636"/>
                    <a:pt x="1" y="1108"/>
                  </a:cubicBezTo>
                  <a:cubicBezTo>
                    <a:pt x="1" y="1108"/>
                    <a:pt x="1221" y="2039"/>
                    <a:pt x="1831" y="2713"/>
                  </a:cubicBezTo>
                  <a:cubicBezTo>
                    <a:pt x="2013" y="2914"/>
                    <a:pt x="2295" y="2993"/>
                    <a:pt x="2631" y="2993"/>
                  </a:cubicBezTo>
                  <a:cubicBezTo>
                    <a:pt x="3423" y="2993"/>
                    <a:pt x="4519" y="2557"/>
                    <a:pt x="5331" y="2264"/>
                  </a:cubicBezTo>
                  <a:cubicBezTo>
                    <a:pt x="6214" y="1945"/>
                    <a:pt x="7959" y="1907"/>
                    <a:pt x="8734" y="1907"/>
                  </a:cubicBezTo>
                  <a:cubicBezTo>
                    <a:pt x="8973" y="1907"/>
                    <a:pt x="9120" y="1911"/>
                    <a:pt x="9120" y="1911"/>
                  </a:cubicBezTo>
                  <a:cubicBezTo>
                    <a:pt x="9120" y="1911"/>
                    <a:pt x="7515" y="144"/>
                    <a:pt x="6937" y="16"/>
                  </a:cubicBezTo>
                  <a:cubicBezTo>
                    <a:pt x="6890" y="6"/>
                    <a:pt x="6812" y="1"/>
                    <a:pt x="670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498;p78">
              <a:extLst>
                <a:ext uri="{FF2B5EF4-FFF2-40B4-BE49-F238E27FC236}">
                  <a16:creationId xmlns:a16="http://schemas.microsoft.com/office/drawing/2014/main" xmlns="" id="{D34F615D-7947-4142-B442-65DC435F1AC4}"/>
                </a:ext>
              </a:extLst>
            </p:cNvPr>
            <p:cNvSpPr/>
            <p:nvPr/>
          </p:nvSpPr>
          <p:spPr>
            <a:xfrm>
              <a:off x="7638562" y="2623816"/>
              <a:ext cx="59194" cy="48762"/>
            </a:xfrm>
            <a:custGeom>
              <a:avLst/>
              <a:gdLst/>
              <a:ahLst/>
              <a:cxnLst/>
              <a:rect l="l" t="t" r="r" b="b"/>
              <a:pathLst>
                <a:path w="4284" h="3529" extrusionOk="0">
                  <a:moveTo>
                    <a:pt x="3231" y="0"/>
                  </a:moveTo>
                  <a:cubicBezTo>
                    <a:pt x="2144" y="0"/>
                    <a:pt x="299" y="408"/>
                    <a:pt x="0" y="597"/>
                  </a:cubicBezTo>
                  <a:cubicBezTo>
                    <a:pt x="0" y="597"/>
                    <a:pt x="2612" y="2181"/>
                    <a:pt x="3361" y="3316"/>
                  </a:cubicBezTo>
                  <a:cubicBezTo>
                    <a:pt x="3459" y="3464"/>
                    <a:pt x="3548" y="3529"/>
                    <a:pt x="3627" y="3529"/>
                  </a:cubicBezTo>
                  <a:cubicBezTo>
                    <a:pt x="4157" y="3529"/>
                    <a:pt x="4283" y="637"/>
                    <a:pt x="4004" y="191"/>
                  </a:cubicBezTo>
                  <a:cubicBezTo>
                    <a:pt x="3919" y="54"/>
                    <a:pt x="3624" y="0"/>
                    <a:pt x="3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499;p78">
              <a:extLst>
                <a:ext uri="{FF2B5EF4-FFF2-40B4-BE49-F238E27FC236}">
                  <a16:creationId xmlns:a16="http://schemas.microsoft.com/office/drawing/2014/main" xmlns="" id="{4ECC7963-F58E-4DC2-9786-96DD5024CE3C}"/>
                </a:ext>
              </a:extLst>
            </p:cNvPr>
            <p:cNvSpPr/>
            <p:nvPr/>
          </p:nvSpPr>
          <p:spPr>
            <a:xfrm>
              <a:off x="7603935" y="2449467"/>
              <a:ext cx="123086" cy="68590"/>
            </a:xfrm>
            <a:custGeom>
              <a:avLst/>
              <a:gdLst/>
              <a:ahLst/>
              <a:cxnLst/>
              <a:rect l="l" t="t" r="r" b="b"/>
              <a:pathLst>
                <a:path w="8908" h="4964" extrusionOk="0">
                  <a:moveTo>
                    <a:pt x="5818" y="1"/>
                  </a:moveTo>
                  <a:cubicBezTo>
                    <a:pt x="4988" y="1"/>
                    <a:pt x="585" y="2883"/>
                    <a:pt x="1" y="4244"/>
                  </a:cubicBezTo>
                  <a:cubicBezTo>
                    <a:pt x="1" y="4244"/>
                    <a:pt x="4345" y="4964"/>
                    <a:pt x="7256" y="4964"/>
                  </a:cubicBezTo>
                  <a:cubicBezTo>
                    <a:pt x="7896" y="4964"/>
                    <a:pt x="8467" y="4929"/>
                    <a:pt x="8907" y="4844"/>
                  </a:cubicBezTo>
                  <a:cubicBezTo>
                    <a:pt x="8907" y="4844"/>
                    <a:pt x="5995" y="777"/>
                    <a:pt x="5953" y="92"/>
                  </a:cubicBezTo>
                  <a:cubicBezTo>
                    <a:pt x="5949" y="30"/>
                    <a:pt x="5901" y="1"/>
                    <a:pt x="58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500;p78">
              <a:extLst>
                <a:ext uri="{FF2B5EF4-FFF2-40B4-BE49-F238E27FC236}">
                  <a16:creationId xmlns:a16="http://schemas.microsoft.com/office/drawing/2014/main" xmlns="" id="{3F2D77DD-B356-4138-8832-6339CC4DC28C}"/>
                </a:ext>
              </a:extLst>
            </p:cNvPr>
            <p:cNvSpPr/>
            <p:nvPr/>
          </p:nvSpPr>
          <p:spPr>
            <a:xfrm>
              <a:off x="7319682" y="2499252"/>
              <a:ext cx="763624" cy="145015"/>
            </a:xfrm>
            <a:custGeom>
              <a:avLst/>
              <a:gdLst/>
              <a:ahLst/>
              <a:cxnLst/>
              <a:rect l="l" t="t" r="r" b="b"/>
              <a:pathLst>
                <a:path w="55265" h="10495" extrusionOk="0">
                  <a:moveTo>
                    <a:pt x="19526" y="0"/>
                  </a:moveTo>
                  <a:cubicBezTo>
                    <a:pt x="18566" y="0"/>
                    <a:pt x="17541" y="14"/>
                    <a:pt x="16442" y="42"/>
                  </a:cubicBezTo>
                  <a:cubicBezTo>
                    <a:pt x="6615" y="299"/>
                    <a:pt x="1650" y="4003"/>
                    <a:pt x="1054" y="4522"/>
                  </a:cubicBezTo>
                  <a:cubicBezTo>
                    <a:pt x="0" y="5437"/>
                    <a:pt x="996" y="5855"/>
                    <a:pt x="996" y="5855"/>
                  </a:cubicBezTo>
                  <a:cubicBezTo>
                    <a:pt x="1136" y="7322"/>
                    <a:pt x="7708" y="9355"/>
                    <a:pt x="10598" y="9804"/>
                  </a:cubicBezTo>
                  <a:cubicBezTo>
                    <a:pt x="11953" y="10015"/>
                    <a:pt x="15383" y="10127"/>
                    <a:pt x="19088" y="10127"/>
                  </a:cubicBezTo>
                  <a:cubicBezTo>
                    <a:pt x="23285" y="10127"/>
                    <a:pt x="27836" y="9984"/>
                    <a:pt x="30122" y="9676"/>
                  </a:cubicBezTo>
                  <a:cubicBezTo>
                    <a:pt x="34425" y="9098"/>
                    <a:pt x="39370" y="8070"/>
                    <a:pt x="40205" y="7942"/>
                  </a:cubicBezTo>
                  <a:cubicBezTo>
                    <a:pt x="40414" y="7910"/>
                    <a:pt x="40937" y="7894"/>
                    <a:pt x="41618" y="7894"/>
                  </a:cubicBezTo>
                  <a:cubicBezTo>
                    <a:pt x="43660" y="7894"/>
                    <a:pt x="47125" y="8039"/>
                    <a:pt x="47847" y="8327"/>
                  </a:cubicBezTo>
                  <a:cubicBezTo>
                    <a:pt x="48694" y="8666"/>
                    <a:pt x="53960" y="10494"/>
                    <a:pt x="55045" y="10494"/>
                  </a:cubicBezTo>
                  <a:cubicBezTo>
                    <a:pt x="55194" y="10494"/>
                    <a:pt x="55264" y="10460"/>
                    <a:pt x="55233" y="10382"/>
                  </a:cubicBezTo>
                  <a:cubicBezTo>
                    <a:pt x="54975" y="9740"/>
                    <a:pt x="50994" y="5855"/>
                    <a:pt x="50994" y="5855"/>
                  </a:cubicBezTo>
                  <a:cubicBezTo>
                    <a:pt x="51507" y="5758"/>
                    <a:pt x="55233" y="1969"/>
                    <a:pt x="55233" y="1969"/>
                  </a:cubicBezTo>
                  <a:lnTo>
                    <a:pt x="55233" y="1969"/>
                  </a:lnTo>
                  <a:cubicBezTo>
                    <a:pt x="52000" y="2269"/>
                    <a:pt x="50292" y="3635"/>
                    <a:pt x="46888" y="4406"/>
                  </a:cubicBezTo>
                  <a:cubicBezTo>
                    <a:pt x="46462" y="4503"/>
                    <a:pt x="46006" y="4546"/>
                    <a:pt x="45526" y="4546"/>
                  </a:cubicBezTo>
                  <a:cubicBezTo>
                    <a:pt x="42169" y="4546"/>
                    <a:pt x="37651" y="2435"/>
                    <a:pt x="34168" y="1649"/>
                  </a:cubicBezTo>
                  <a:cubicBezTo>
                    <a:pt x="30631" y="849"/>
                    <a:pt x="27145" y="0"/>
                    <a:pt x="195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501;p78">
              <a:extLst>
                <a:ext uri="{FF2B5EF4-FFF2-40B4-BE49-F238E27FC236}">
                  <a16:creationId xmlns:a16="http://schemas.microsoft.com/office/drawing/2014/main" xmlns="" id="{3A6415E0-CE9A-453C-8EBC-BDAB6FBB64E1}"/>
                </a:ext>
              </a:extLst>
            </p:cNvPr>
            <p:cNvSpPr/>
            <p:nvPr/>
          </p:nvSpPr>
          <p:spPr>
            <a:xfrm>
              <a:off x="7977547" y="2526444"/>
              <a:ext cx="105745" cy="117822"/>
            </a:xfrm>
            <a:custGeom>
              <a:avLst/>
              <a:gdLst/>
              <a:ahLst/>
              <a:cxnLst/>
              <a:rect l="l" t="t" r="r" b="b"/>
              <a:pathLst>
                <a:path w="7653" h="8527" extrusionOk="0">
                  <a:moveTo>
                    <a:pt x="7622" y="1"/>
                  </a:moveTo>
                  <a:lnTo>
                    <a:pt x="7622" y="1"/>
                  </a:lnTo>
                  <a:cubicBezTo>
                    <a:pt x="4628" y="279"/>
                    <a:pt x="2939" y="1471"/>
                    <a:pt x="1" y="2257"/>
                  </a:cubicBezTo>
                  <a:cubicBezTo>
                    <a:pt x="752" y="2879"/>
                    <a:pt x="1762" y="3793"/>
                    <a:pt x="1734" y="4198"/>
                  </a:cubicBezTo>
                  <a:cubicBezTo>
                    <a:pt x="1703" y="4664"/>
                    <a:pt x="477" y="5628"/>
                    <a:pt x="35" y="6299"/>
                  </a:cubicBezTo>
                  <a:cubicBezTo>
                    <a:pt x="103" y="6315"/>
                    <a:pt x="170" y="6335"/>
                    <a:pt x="236" y="6359"/>
                  </a:cubicBezTo>
                  <a:cubicBezTo>
                    <a:pt x="1083" y="6698"/>
                    <a:pt x="6348" y="8526"/>
                    <a:pt x="7433" y="8526"/>
                  </a:cubicBezTo>
                  <a:cubicBezTo>
                    <a:pt x="7582" y="8526"/>
                    <a:pt x="7652" y="8492"/>
                    <a:pt x="7621" y="8414"/>
                  </a:cubicBezTo>
                  <a:cubicBezTo>
                    <a:pt x="7364" y="7773"/>
                    <a:pt x="3383" y="3887"/>
                    <a:pt x="3383" y="3887"/>
                  </a:cubicBezTo>
                  <a:cubicBezTo>
                    <a:pt x="3896" y="3790"/>
                    <a:pt x="7622" y="1"/>
                    <a:pt x="762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502;p78">
              <a:extLst>
                <a:ext uri="{FF2B5EF4-FFF2-40B4-BE49-F238E27FC236}">
                  <a16:creationId xmlns:a16="http://schemas.microsoft.com/office/drawing/2014/main" xmlns="" id="{C5F8B8AD-498D-4626-B90E-A51F70C33561}"/>
                </a:ext>
              </a:extLst>
            </p:cNvPr>
            <p:cNvSpPr/>
            <p:nvPr/>
          </p:nvSpPr>
          <p:spPr>
            <a:xfrm>
              <a:off x="7505734" y="2596250"/>
              <a:ext cx="64873" cy="29003"/>
            </a:xfrm>
            <a:custGeom>
              <a:avLst/>
              <a:gdLst/>
              <a:ahLst/>
              <a:cxnLst/>
              <a:rect l="l" t="t" r="r" b="b"/>
              <a:pathLst>
                <a:path w="4695" h="2099" extrusionOk="0">
                  <a:moveTo>
                    <a:pt x="2743" y="1"/>
                  </a:moveTo>
                  <a:cubicBezTo>
                    <a:pt x="2276" y="1"/>
                    <a:pt x="446" y="159"/>
                    <a:pt x="0" y="329"/>
                  </a:cubicBezTo>
                  <a:cubicBezTo>
                    <a:pt x="0" y="329"/>
                    <a:pt x="857" y="1762"/>
                    <a:pt x="2826" y="1996"/>
                  </a:cubicBezTo>
                  <a:cubicBezTo>
                    <a:pt x="3482" y="2073"/>
                    <a:pt x="3900" y="2099"/>
                    <a:pt x="4165" y="2099"/>
                  </a:cubicBezTo>
                  <a:cubicBezTo>
                    <a:pt x="4695" y="2099"/>
                    <a:pt x="4614" y="1996"/>
                    <a:pt x="4614" y="1996"/>
                  </a:cubicBezTo>
                  <a:cubicBezTo>
                    <a:pt x="4614" y="1996"/>
                    <a:pt x="3169" y="12"/>
                    <a:pt x="2784" y="1"/>
                  </a:cubicBezTo>
                  <a:cubicBezTo>
                    <a:pt x="2772" y="1"/>
                    <a:pt x="2758" y="1"/>
                    <a:pt x="27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503;p78">
              <a:extLst>
                <a:ext uri="{FF2B5EF4-FFF2-40B4-BE49-F238E27FC236}">
                  <a16:creationId xmlns:a16="http://schemas.microsoft.com/office/drawing/2014/main" xmlns="" id="{3B03F474-104A-44F6-8D0F-53588A3FF4BA}"/>
                </a:ext>
              </a:extLst>
            </p:cNvPr>
            <p:cNvSpPr/>
            <p:nvPr/>
          </p:nvSpPr>
          <p:spPr>
            <a:xfrm>
              <a:off x="7453891" y="2145537"/>
              <a:ext cx="80418" cy="26391"/>
            </a:xfrm>
            <a:custGeom>
              <a:avLst/>
              <a:gdLst/>
              <a:ahLst/>
              <a:cxnLst/>
              <a:rect l="l" t="t" r="r" b="b"/>
              <a:pathLst>
                <a:path w="5820" h="1910" extrusionOk="0">
                  <a:moveTo>
                    <a:pt x="4282" y="0"/>
                  </a:moveTo>
                  <a:cubicBezTo>
                    <a:pt x="3533" y="0"/>
                    <a:pt x="641" y="405"/>
                    <a:pt x="0" y="707"/>
                  </a:cubicBezTo>
                  <a:cubicBezTo>
                    <a:pt x="0" y="707"/>
                    <a:pt x="779" y="1301"/>
                    <a:pt x="1169" y="1731"/>
                  </a:cubicBezTo>
                  <a:cubicBezTo>
                    <a:pt x="1285" y="1859"/>
                    <a:pt x="1465" y="1909"/>
                    <a:pt x="1679" y="1909"/>
                  </a:cubicBezTo>
                  <a:cubicBezTo>
                    <a:pt x="2185" y="1909"/>
                    <a:pt x="2884" y="1632"/>
                    <a:pt x="3402" y="1445"/>
                  </a:cubicBezTo>
                  <a:cubicBezTo>
                    <a:pt x="3964" y="1242"/>
                    <a:pt x="5076" y="1217"/>
                    <a:pt x="5571" y="1217"/>
                  </a:cubicBezTo>
                  <a:cubicBezTo>
                    <a:pt x="5725" y="1217"/>
                    <a:pt x="5819" y="1220"/>
                    <a:pt x="5819" y="1220"/>
                  </a:cubicBezTo>
                  <a:cubicBezTo>
                    <a:pt x="5819" y="1220"/>
                    <a:pt x="4795" y="93"/>
                    <a:pt x="4426" y="10"/>
                  </a:cubicBezTo>
                  <a:cubicBezTo>
                    <a:pt x="4396" y="4"/>
                    <a:pt x="4347" y="0"/>
                    <a:pt x="42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504;p78">
              <a:extLst>
                <a:ext uri="{FF2B5EF4-FFF2-40B4-BE49-F238E27FC236}">
                  <a16:creationId xmlns:a16="http://schemas.microsoft.com/office/drawing/2014/main" xmlns="" id="{BED29778-FF12-498F-9D39-56A43FC474A7}"/>
                </a:ext>
              </a:extLst>
            </p:cNvPr>
            <p:cNvSpPr/>
            <p:nvPr/>
          </p:nvSpPr>
          <p:spPr>
            <a:xfrm>
              <a:off x="7363207" y="2160225"/>
              <a:ext cx="37777" cy="31117"/>
            </a:xfrm>
            <a:custGeom>
              <a:avLst/>
              <a:gdLst/>
              <a:ahLst/>
              <a:cxnLst/>
              <a:rect l="l" t="t" r="r" b="b"/>
              <a:pathLst>
                <a:path w="2734" h="2252" extrusionOk="0">
                  <a:moveTo>
                    <a:pt x="2064" y="1"/>
                  </a:moveTo>
                  <a:cubicBezTo>
                    <a:pt x="1370" y="1"/>
                    <a:pt x="192" y="261"/>
                    <a:pt x="1" y="382"/>
                  </a:cubicBezTo>
                  <a:cubicBezTo>
                    <a:pt x="1" y="382"/>
                    <a:pt x="1668" y="1392"/>
                    <a:pt x="2146" y="2116"/>
                  </a:cubicBezTo>
                  <a:cubicBezTo>
                    <a:pt x="2208" y="2210"/>
                    <a:pt x="2265" y="2251"/>
                    <a:pt x="2315" y="2251"/>
                  </a:cubicBezTo>
                  <a:cubicBezTo>
                    <a:pt x="2654" y="2251"/>
                    <a:pt x="2734" y="406"/>
                    <a:pt x="2556" y="121"/>
                  </a:cubicBezTo>
                  <a:cubicBezTo>
                    <a:pt x="2502" y="35"/>
                    <a:pt x="2314" y="1"/>
                    <a:pt x="20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505;p78">
              <a:extLst>
                <a:ext uri="{FF2B5EF4-FFF2-40B4-BE49-F238E27FC236}">
                  <a16:creationId xmlns:a16="http://schemas.microsoft.com/office/drawing/2014/main" xmlns="" id="{14427824-65F0-48A6-A17D-3AFD2FF26C6C}"/>
                </a:ext>
              </a:extLst>
            </p:cNvPr>
            <p:cNvSpPr/>
            <p:nvPr/>
          </p:nvSpPr>
          <p:spPr>
            <a:xfrm>
              <a:off x="7341126" y="2049008"/>
              <a:ext cx="78525" cy="43760"/>
            </a:xfrm>
            <a:custGeom>
              <a:avLst/>
              <a:gdLst/>
              <a:ahLst/>
              <a:cxnLst/>
              <a:rect l="l" t="t" r="r" b="b"/>
              <a:pathLst>
                <a:path w="5683" h="3167" extrusionOk="0">
                  <a:moveTo>
                    <a:pt x="3713" y="0"/>
                  </a:moveTo>
                  <a:cubicBezTo>
                    <a:pt x="3182" y="0"/>
                    <a:pt x="374" y="1839"/>
                    <a:pt x="1" y="2708"/>
                  </a:cubicBezTo>
                  <a:cubicBezTo>
                    <a:pt x="1" y="2708"/>
                    <a:pt x="2772" y="3166"/>
                    <a:pt x="4629" y="3166"/>
                  </a:cubicBezTo>
                  <a:cubicBezTo>
                    <a:pt x="5037" y="3166"/>
                    <a:pt x="5402" y="3144"/>
                    <a:pt x="5683" y="3090"/>
                  </a:cubicBezTo>
                  <a:cubicBezTo>
                    <a:pt x="5683" y="3090"/>
                    <a:pt x="5231" y="1997"/>
                    <a:pt x="4679" y="1698"/>
                  </a:cubicBezTo>
                  <a:cubicBezTo>
                    <a:pt x="4126" y="1397"/>
                    <a:pt x="3826" y="496"/>
                    <a:pt x="3799" y="59"/>
                  </a:cubicBezTo>
                  <a:cubicBezTo>
                    <a:pt x="3796" y="19"/>
                    <a:pt x="3766" y="0"/>
                    <a:pt x="37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506;p78">
              <a:extLst>
                <a:ext uri="{FF2B5EF4-FFF2-40B4-BE49-F238E27FC236}">
                  <a16:creationId xmlns:a16="http://schemas.microsoft.com/office/drawing/2014/main" xmlns="" id="{E2DE6C08-402D-462E-A3D7-E9EC2A887F50}"/>
                </a:ext>
              </a:extLst>
            </p:cNvPr>
            <p:cNvSpPr/>
            <p:nvPr/>
          </p:nvSpPr>
          <p:spPr>
            <a:xfrm>
              <a:off x="7159786" y="2080761"/>
              <a:ext cx="487177" cy="92536"/>
            </a:xfrm>
            <a:custGeom>
              <a:avLst/>
              <a:gdLst/>
              <a:ahLst/>
              <a:cxnLst/>
              <a:rect l="l" t="t" r="r" b="b"/>
              <a:pathLst>
                <a:path w="35258" h="6697" extrusionOk="0">
                  <a:moveTo>
                    <a:pt x="12459" y="1"/>
                  </a:moveTo>
                  <a:cubicBezTo>
                    <a:pt x="11846" y="1"/>
                    <a:pt x="11192" y="9"/>
                    <a:pt x="10490" y="28"/>
                  </a:cubicBezTo>
                  <a:cubicBezTo>
                    <a:pt x="4221" y="192"/>
                    <a:pt x="1053" y="2554"/>
                    <a:pt x="673" y="2885"/>
                  </a:cubicBezTo>
                  <a:cubicBezTo>
                    <a:pt x="1" y="3469"/>
                    <a:pt x="636" y="3736"/>
                    <a:pt x="636" y="3736"/>
                  </a:cubicBezTo>
                  <a:cubicBezTo>
                    <a:pt x="725" y="4671"/>
                    <a:pt x="4917" y="5969"/>
                    <a:pt x="6762" y="6256"/>
                  </a:cubicBezTo>
                  <a:cubicBezTo>
                    <a:pt x="7626" y="6390"/>
                    <a:pt x="9814" y="6462"/>
                    <a:pt x="12178" y="6462"/>
                  </a:cubicBezTo>
                  <a:cubicBezTo>
                    <a:pt x="14856" y="6462"/>
                    <a:pt x="17759" y="6370"/>
                    <a:pt x="19217" y="6174"/>
                  </a:cubicBezTo>
                  <a:cubicBezTo>
                    <a:pt x="21962" y="5806"/>
                    <a:pt x="25117" y="5150"/>
                    <a:pt x="25650" y="5067"/>
                  </a:cubicBezTo>
                  <a:cubicBezTo>
                    <a:pt x="25783" y="5047"/>
                    <a:pt x="26116" y="5036"/>
                    <a:pt x="26549" y="5036"/>
                  </a:cubicBezTo>
                  <a:cubicBezTo>
                    <a:pt x="27852" y="5036"/>
                    <a:pt x="30065" y="5128"/>
                    <a:pt x="30526" y="5313"/>
                  </a:cubicBezTo>
                  <a:cubicBezTo>
                    <a:pt x="31067" y="5529"/>
                    <a:pt x="34426" y="6696"/>
                    <a:pt x="35118" y="6696"/>
                  </a:cubicBezTo>
                  <a:cubicBezTo>
                    <a:pt x="35213" y="6696"/>
                    <a:pt x="35258" y="6674"/>
                    <a:pt x="35238" y="6624"/>
                  </a:cubicBezTo>
                  <a:cubicBezTo>
                    <a:pt x="35074" y="6214"/>
                    <a:pt x="32533" y="3737"/>
                    <a:pt x="32533" y="3737"/>
                  </a:cubicBezTo>
                  <a:cubicBezTo>
                    <a:pt x="32862" y="3676"/>
                    <a:pt x="35237" y="1257"/>
                    <a:pt x="35237" y="1257"/>
                  </a:cubicBezTo>
                  <a:lnTo>
                    <a:pt x="35237" y="1257"/>
                  </a:lnTo>
                  <a:cubicBezTo>
                    <a:pt x="33176" y="1448"/>
                    <a:pt x="32085" y="2319"/>
                    <a:pt x="29913" y="2811"/>
                  </a:cubicBezTo>
                  <a:cubicBezTo>
                    <a:pt x="29641" y="2872"/>
                    <a:pt x="29351" y="2900"/>
                    <a:pt x="29044" y="2900"/>
                  </a:cubicBezTo>
                  <a:cubicBezTo>
                    <a:pt x="26904" y="2900"/>
                    <a:pt x="24021" y="1553"/>
                    <a:pt x="21799" y="1052"/>
                  </a:cubicBezTo>
                  <a:cubicBezTo>
                    <a:pt x="19542" y="543"/>
                    <a:pt x="17318" y="1"/>
                    <a:pt x="124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507;p78">
              <a:extLst>
                <a:ext uri="{FF2B5EF4-FFF2-40B4-BE49-F238E27FC236}">
                  <a16:creationId xmlns:a16="http://schemas.microsoft.com/office/drawing/2014/main" xmlns="" id="{9602D359-69B5-430A-8856-EFFE90243E50}"/>
                </a:ext>
              </a:extLst>
            </p:cNvPr>
            <p:cNvSpPr/>
            <p:nvPr/>
          </p:nvSpPr>
          <p:spPr>
            <a:xfrm>
              <a:off x="7579492" y="2098116"/>
              <a:ext cx="67457" cy="75181"/>
            </a:xfrm>
            <a:custGeom>
              <a:avLst/>
              <a:gdLst/>
              <a:ahLst/>
              <a:cxnLst/>
              <a:rect l="l" t="t" r="r" b="b"/>
              <a:pathLst>
                <a:path w="4882" h="5441" extrusionOk="0">
                  <a:moveTo>
                    <a:pt x="4862" y="1"/>
                  </a:moveTo>
                  <a:cubicBezTo>
                    <a:pt x="2953" y="178"/>
                    <a:pt x="1874" y="938"/>
                    <a:pt x="0" y="1440"/>
                  </a:cubicBezTo>
                  <a:cubicBezTo>
                    <a:pt x="480" y="1836"/>
                    <a:pt x="1124" y="2420"/>
                    <a:pt x="1107" y="2678"/>
                  </a:cubicBezTo>
                  <a:cubicBezTo>
                    <a:pt x="1087" y="2975"/>
                    <a:pt x="303" y="3591"/>
                    <a:pt x="22" y="4019"/>
                  </a:cubicBezTo>
                  <a:cubicBezTo>
                    <a:pt x="66" y="4029"/>
                    <a:pt x="109" y="4042"/>
                    <a:pt x="150" y="4057"/>
                  </a:cubicBezTo>
                  <a:cubicBezTo>
                    <a:pt x="690" y="4273"/>
                    <a:pt x="4050" y="5440"/>
                    <a:pt x="4742" y="5440"/>
                  </a:cubicBezTo>
                  <a:cubicBezTo>
                    <a:pt x="4837" y="5440"/>
                    <a:pt x="4882" y="5418"/>
                    <a:pt x="4862" y="5368"/>
                  </a:cubicBezTo>
                  <a:cubicBezTo>
                    <a:pt x="4699" y="4958"/>
                    <a:pt x="2158" y="2481"/>
                    <a:pt x="2158" y="2481"/>
                  </a:cubicBezTo>
                  <a:cubicBezTo>
                    <a:pt x="2487" y="2420"/>
                    <a:pt x="4862" y="1"/>
                    <a:pt x="48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508;p78">
              <a:extLst>
                <a:ext uri="{FF2B5EF4-FFF2-40B4-BE49-F238E27FC236}">
                  <a16:creationId xmlns:a16="http://schemas.microsoft.com/office/drawing/2014/main" xmlns="" id="{44361851-F241-4E21-86B1-92A66F5B46CD}"/>
                </a:ext>
              </a:extLst>
            </p:cNvPr>
            <p:cNvSpPr/>
            <p:nvPr/>
          </p:nvSpPr>
          <p:spPr>
            <a:xfrm>
              <a:off x="7278478" y="2142649"/>
              <a:ext cx="41397" cy="18502"/>
            </a:xfrm>
            <a:custGeom>
              <a:avLst/>
              <a:gdLst/>
              <a:ahLst/>
              <a:cxnLst/>
              <a:rect l="l" t="t" r="r" b="b"/>
              <a:pathLst>
                <a:path w="2996" h="1339" extrusionOk="0">
                  <a:moveTo>
                    <a:pt x="1748" y="1"/>
                  </a:moveTo>
                  <a:cubicBezTo>
                    <a:pt x="1449" y="1"/>
                    <a:pt x="284" y="101"/>
                    <a:pt x="1" y="209"/>
                  </a:cubicBezTo>
                  <a:cubicBezTo>
                    <a:pt x="1" y="209"/>
                    <a:pt x="547" y="1125"/>
                    <a:pt x="1804" y="1273"/>
                  </a:cubicBezTo>
                  <a:cubicBezTo>
                    <a:pt x="2223" y="1322"/>
                    <a:pt x="2489" y="1339"/>
                    <a:pt x="2658" y="1339"/>
                  </a:cubicBezTo>
                  <a:cubicBezTo>
                    <a:pt x="2996" y="1339"/>
                    <a:pt x="2944" y="1273"/>
                    <a:pt x="2944" y="1273"/>
                  </a:cubicBezTo>
                  <a:cubicBezTo>
                    <a:pt x="2944" y="1273"/>
                    <a:pt x="2022" y="7"/>
                    <a:pt x="1776" y="1"/>
                  </a:cubicBezTo>
                  <a:cubicBezTo>
                    <a:pt x="1768" y="1"/>
                    <a:pt x="1759" y="1"/>
                    <a:pt x="17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509;p78">
              <a:extLst>
                <a:ext uri="{FF2B5EF4-FFF2-40B4-BE49-F238E27FC236}">
                  <a16:creationId xmlns:a16="http://schemas.microsoft.com/office/drawing/2014/main" xmlns="" id="{107A3DFF-553C-4C07-8257-530C435FD03B}"/>
                </a:ext>
              </a:extLst>
            </p:cNvPr>
            <p:cNvSpPr/>
            <p:nvPr/>
          </p:nvSpPr>
          <p:spPr>
            <a:xfrm>
              <a:off x="5935638" y="1335169"/>
              <a:ext cx="2659385" cy="392997"/>
            </a:xfrm>
            <a:custGeom>
              <a:avLst/>
              <a:gdLst/>
              <a:ahLst/>
              <a:cxnLst/>
              <a:rect l="l" t="t" r="r" b="b"/>
              <a:pathLst>
                <a:path w="192465" h="28442" extrusionOk="0">
                  <a:moveTo>
                    <a:pt x="143341" y="0"/>
                  </a:moveTo>
                  <a:cubicBezTo>
                    <a:pt x="142250" y="0"/>
                    <a:pt x="141159" y="2"/>
                    <a:pt x="140069" y="6"/>
                  </a:cubicBezTo>
                  <a:cubicBezTo>
                    <a:pt x="107536" y="98"/>
                    <a:pt x="75014" y="1170"/>
                    <a:pt x="42498" y="2243"/>
                  </a:cubicBezTo>
                  <a:cubicBezTo>
                    <a:pt x="31611" y="2602"/>
                    <a:pt x="20707" y="2963"/>
                    <a:pt x="9888" y="4227"/>
                  </a:cubicBezTo>
                  <a:cubicBezTo>
                    <a:pt x="5715" y="4715"/>
                    <a:pt x="1" y="6244"/>
                    <a:pt x="3783" y="11190"/>
                  </a:cubicBezTo>
                  <a:cubicBezTo>
                    <a:pt x="6075" y="14187"/>
                    <a:pt x="10594" y="15053"/>
                    <a:pt x="14483" y="15053"/>
                  </a:cubicBezTo>
                  <a:cubicBezTo>
                    <a:pt x="15431" y="15053"/>
                    <a:pt x="16342" y="15002"/>
                    <a:pt x="17175" y="14917"/>
                  </a:cubicBezTo>
                  <a:cubicBezTo>
                    <a:pt x="22743" y="14350"/>
                    <a:pt x="28104" y="12339"/>
                    <a:pt x="33687" y="11943"/>
                  </a:cubicBezTo>
                  <a:cubicBezTo>
                    <a:pt x="34399" y="11893"/>
                    <a:pt x="35108" y="11869"/>
                    <a:pt x="35814" y="11869"/>
                  </a:cubicBezTo>
                  <a:cubicBezTo>
                    <a:pt x="54259" y="11869"/>
                    <a:pt x="70400" y="28441"/>
                    <a:pt x="88830" y="28441"/>
                  </a:cubicBezTo>
                  <a:cubicBezTo>
                    <a:pt x="89574" y="28441"/>
                    <a:pt x="90322" y="28414"/>
                    <a:pt x="91075" y="28358"/>
                  </a:cubicBezTo>
                  <a:cubicBezTo>
                    <a:pt x="97074" y="27910"/>
                    <a:pt x="102751" y="25599"/>
                    <a:pt x="108394" y="23511"/>
                  </a:cubicBezTo>
                  <a:cubicBezTo>
                    <a:pt x="121389" y="18703"/>
                    <a:pt x="135007" y="14918"/>
                    <a:pt x="148841" y="14918"/>
                  </a:cubicBezTo>
                  <a:cubicBezTo>
                    <a:pt x="149484" y="14918"/>
                    <a:pt x="150128" y="14926"/>
                    <a:pt x="150773" y="14943"/>
                  </a:cubicBezTo>
                  <a:cubicBezTo>
                    <a:pt x="162042" y="15234"/>
                    <a:pt x="173060" y="18099"/>
                    <a:pt x="184070" y="20517"/>
                  </a:cubicBezTo>
                  <a:cubicBezTo>
                    <a:pt x="184670" y="20649"/>
                    <a:pt x="185288" y="20780"/>
                    <a:pt x="185897" y="20780"/>
                  </a:cubicBezTo>
                  <a:cubicBezTo>
                    <a:pt x="186181" y="20780"/>
                    <a:pt x="186464" y="20751"/>
                    <a:pt x="186741" y="20682"/>
                  </a:cubicBezTo>
                  <a:cubicBezTo>
                    <a:pt x="188362" y="20275"/>
                    <a:pt x="189309" y="18638"/>
                    <a:pt x="190073" y="17153"/>
                  </a:cubicBezTo>
                  <a:cubicBezTo>
                    <a:pt x="191251" y="14860"/>
                    <a:pt x="192464" y="12376"/>
                    <a:pt x="192097" y="9825"/>
                  </a:cubicBezTo>
                  <a:cubicBezTo>
                    <a:pt x="191361" y="4705"/>
                    <a:pt x="185159" y="2652"/>
                    <a:pt x="180036" y="1939"/>
                  </a:cubicBezTo>
                  <a:cubicBezTo>
                    <a:pt x="167894" y="248"/>
                    <a:pt x="155605" y="0"/>
                    <a:pt x="14334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10;p78">
              <a:extLst>
                <a:ext uri="{FF2B5EF4-FFF2-40B4-BE49-F238E27FC236}">
                  <a16:creationId xmlns:a16="http://schemas.microsoft.com/office/drawing/2014/main" xmlns="" id="{021B6AD4-29B0-47BE-80B3-1998E895DB60}"/>
                </a:ext>
              </a:extLst>
            </p:cNvPr>
            <p:cNvSpPr/>
            <p:nvPr/>
          </p:nvSpPr>
          <p:spPr>
            <a:xfrm>
              <a:off x="6671724" y="1587739"/>
              <a:ext cx="108647" cy="237302"/>
            </a:xfrm>
            <a:custGeom>
              <a:avLst/>
              <a:gdLst/>
              <a:ahLst/>
              <a:cxnLst/>
              <a:rect l="l" t="t" r="r" b="b"/>
              <a:pathLst>
                <a:path w="7863" h="17174" extrusionOk="0">
                  <a:moveTo>
                    <a:pt x="2474" y="0"/>
                  </a:moveTo>
                  <a:lnTo>
                    <a:pt x="0" y="41"/>
                  </a:lnTo>
                  <a:lnTo>
                    <a:pt x="0" y="12734"/>
                  </a:lnTo>
                  <a:cubicBezTo>
                    <a:pt x="0" y="15181"/>
                    <a:pt x="1992" y="17173"/>
                    <a:pt x="4440" y="17173"/>
                  </a:cubicBezTo>
                  <a:lnTo>
                    <a:pt x="7863" y="17173"/>
                  </a:lnTo>
                  <a:lnTo>
                    <a:pt x="7863" y="14699"/>
                  </a:lnTo>
                  <a:lnTo>
                    <a:pt x="4440" y="14699"/>
                  </a:lnTo>
                  <a:cubicBezTo>
                    <a:pt x="3354" y="14698"/>
                    <a:pt x="2474" y="13818"/>
                    <a:pt x="2474" y="12734"/>
                  </a:cubicBezTo>
                  <a:lnTo>
                    <a:pt x="24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11;p78">
              <a:extLst>
                <a:ext uri="{FF2B5EF4-FFF2-40B4-BE49-F238E27FC236}">
                  <a16:creationId xmlns:a16="http://schemas.microsoft.com/office/drawing/2014/main" xmlns="" id="{21EF2154-A6D0-48EC-9FF9-E91B125E0BA3}"/>
                </a:ext>
              </a:extLst>
            </p:cNvPr>
            <p:cNvSpPr/>
            <p:nvPr/>
          </p:nvSpPr>
          <p:spPr>
            <a:xfrm>
              <a:off x="6659233" y="1442379"/>
              <a:ext cx="60949" cy="153278"/>
            </a:xfrm>
            <a:custGeom>
              <a:avLst/>
              <a:gdLst/>
              <a:ahLst/>
              <a:cxnLst/>
              <a:rect l="l" t="t" r="r" b="b"/>
              <a:pathLst>
                <a:path w="4411" h="11093" extrusionOk="0">
                  <a:moveTo>
                    <a:pt x="0" y="1"/>
                  </a:moveTo>
                  <a:lnTo>
                    <a:pt x="0" y="11092"/>
                  </a:lnTo>
                  <a:lnTo>
                    <a:pt x="4410" y="11092"/>
                  </a:lnTo>
                  <a:lnTo>
                    <a:pt x="44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12;p78">
              <a:extLst>
                <a:ext uri="{FF2B5EF4-FFF2-40B4-BE49-F238E27FC236}">
                  <a16:creationId xmlns:a16="http://schemas.microsoft.com/office/drawing/2014/main" xmlns="" id="{3FEA697A-B897-4576-A339-AC5B5EE6AFC1}"/>
                </a:ext>
              </a:extLst>
            </p:cNvPr>
            <p:cNvSpPr/>
            <p:nvPr/>
          </p:nvSpPr>
          <p:spPr>
            <a:xfrm>
              <a:off x="6780426" y="1780562"/>
              <a:ext cx="34212" cy="53280"/>
            </a:xfrm>
            <a:custGeom>
              <a:avLst/>
              <a:gdLst/>
              <a:ahLst/>
              <a:cxnLst/>
              <a:rect l="l" t="t" r="r" b="b"/>
              <a:pathLst>
                <a:path w="2476" h="3856" extrusionOk="0">
                  <a:moveTo>
                    <a:pt x="1" y="1"/>
                  </a:moveTo>
                  <a:lnTo>
                    <a:pt x="1" y="3856"/>
                  </a:lnTo>
                  <a:lnTo>
                    <a:pt x="2476" y="3856"/>
                  </a:lnTo>
                  <a:lnTo>
                    <a:pt x="24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513;p78">
              <a:extLst>
                <a:ext uri="{FF2B5EF4-FFF2-40B4-BE49-F238E27FC236}">
                  <a16:creationId xmlns:a16="http://schemas.microsoft.com/office/drawing/2014/main" xmlns="" id="{C7CB46A4-7DD0-4EE7-94B2-1551DE43820C}"/>
                </a:ext>
              </a:extLst>
            </p:cNvPr>
            <p:cNvSpPr/>
            <p:nvPr/>
          </p:nvSpPr>
          <p:spPr>
            <a:xfrm>
              <a:off x="6296109" y="1431034"/>
              <a:ext cx="387954" cy="279569"/>
            </a:xfrm>
            <a:custGeom>
              <a:avLst/>
              <a:gdLst/>
              <a:ahLst/>
              <a:cxnLst/>
              <a:rect l="l" t="t" r="r" b="b"/>
              <a:pathLst>
                <a:path w="28077" h="20233" extrusionOk="0">
                  <a:moveTo>
                    <a:pt x="0" y="0"/>
                  </a:moveTo>
                  <a:lnTo>
                    <a:pt x="0" y="15968"/>
                  </a:lnTo>
                  <a:cubicBezTo>
                    <a:pt x="0" y="18319"/>
                    <a:pt x="1913" y="20232"/>
                    <a:pt x="4264" y="20232"/>
                  </a:cubicBezTo>
                  <a:lnTo>
                    <a:pt x="28076" y="20232"/>
                  </a:lnTo>
                  <a:lnTo>
                    <a:pt x="28076" y="17416"/>
                  </a:lnTo>
                  <a:lnTo>
                    <a:pt x="4264" y="17416"/>
                  </a:lnTo>
                  <a:cubicBezTo>
                    <a:pt x="3466" y="17415"/>
                    <a:pt x="2819" y="16768"/>
                    <a:pt x="2818" y="15968"/>
                  </a:cubicBezTo>
                  <a:lnTo>
                    <a:pt x="28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514;p78">
              <a:extLst>
                <a:ext uri="{FF2B5EF4-FFF2-40B4-BE49-F238E27FC236}">
                  <a16:creationId xmlns:a16="http://schemas.microsoft.com/office/drawing/2014/main" xmlns="" id="{5CEA886D-CFB6-4AE9-8B71-0B3CBE241B8E}"/>
                </a:ext>
              </a:extLst>
            </p:cNvPr>
            <p:cNvSpPr/>
            <p:nvPr/>
          </p:nvSpPr>
          <p:spPr>
            <a:xfrm>
              <a:off x="6684049" y="1426779"/>
              <a:ext cx="641477" cy="248687"/>
            </a:xfrm>
            <a:custGeom>
              <a:avLst/>
              <a:gdLst/>
              <a:ahLst/>
              <a:cxnLst/>
              <a:rect l="l" t="t" r="r" b="b"/>
              <a:pathLst>
                <a:path w="46425" h="17998" extrusionOk="0">
                  <a:moveTo>
                    <a:pt x="43607" y="0"/>
                  </a:moveTo>
                  <a:lnTo>
                    <a:pt x="43607" y="14153"/>
                  </a:lnTo>
                  <a:cubicBezTo>
                    <a:pt x="43607" y="14721"/>
                    <a:pt x="43147" y="15181"/>
                    <a:pt x="42580" y="15181"/>
                  </a:cubicBezTo>
                  <a:lnTo>
                    <a:pt x="0" y="15181"/>
                  </a:lnTo>
                  <a:lnTo>
                    <a:pt x="0" y="17998"/>
                  </a:lnTo>
                  <a:lnTo>
                    <a:pt x="42580" y="17998"/>
                  </a:lnTo>
                  <a:cubicBezTo>
                    <a:pt x="44700" y="17998"/>
                    <a:pt x="46424" y="16272"/>
                    <a:pt x="46424" y="14153"/>
                  </a:cubicBezTo>
                  <a:lnTo>
                    <a:pt x="464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515;p78">
              <a:extLst>
                <a:ext uri="{FF2B5EF4-FFF2-40B4-BE49-F238E27FC236}">
                  <a16:creationId xmlns:a16="http://schemas.microsoft.com/office/drawing/2014/main" xmlns="" id="{1DA3877A-E815-4984-86F8-C6E82B24911E}"/>
                </a:ext>
              </a:extLst>
            </p:cNvPr>
            <p:cNvSpPr/>
            <p:nvPr/>
          </p:nvSpPr>
          <p:spPr>
            <a:xfrm>
              <a:off x="7306058" y="1446662"/>
              <a:ext cx="199898" cy="148814"/>
            </a:xfrm>
            <a:custGeom>
              <a:avLst/>
              <a:gdLst/>
              <a:ahLst/>
              <a:cxnLst/>
              <a:rect l="l" t="t" r="r" b="b"/>
              <a:pathLst>
                <a:path w="14467" h="10770" extrusionOk="0">
                  <a:moveTo>
                    <a:pt x="11650" y="1"/>
                  </a:moveTo>
                  <a:lnTo>
                    <a:pt x="11650" y="5476"/>
                  </a:lnTo>
                  <a:cubicBezTo>
                    <a:pt x="11650" y="6841"/>
                    <a:pt x="10539" y="7952"/>
                    <a:pt x="9173" y="7952"/>
                  </a:cubicBezTo>
                  <a:lnTo>
                    <a:pt x="1" y="7952"/>
                  </a:lnTo>
                  <a:lnTo>
                    <a:pt x="1" y="10769"/>
                  </a:lnTo>
                  <a:lnTo>
                    <a:pt x="9173" y="10769"/>
                  </a:lnTo>
                  <a:cubicBezTo>
                    <a:pt x="12093" y="10769"/>
                    <a:pt x="14467" y="8394"/>
                    <a:pt x="14467" y="5476"/>
                  </a:cubicBezTo>
                  <a:lnTo>
                    <a:pt x="144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516;p78">
              <a:extLst>
                <a:ext uri="{FF2B5EF4-FFF2-40B4-BE49-F238E27FC236}">
                  <a16:creationId xmlns:a16="http://schemas.microsoft.com/office/drawing/2014/main" xmlns="" id="{08A7797A-3CA5-4866-A985-2FCC103D0506}"/>
                </a:ext>
              </a:extLst>
            </p:cNvPr>
            <p:cNvSpPr/>
            <p:nvPr/>
          </p:nvSpPr>
          <p:spPr>
            <a:xfrm>
              <a:off x="7100895" y="1317620"/>
              <a:ext cx="779777" cy="131695"/>
            </a:xfrm>
            <a:custGeom>
              <a:avLst/>
              <a:gdLst/>
              <a:ahLst/>
              <a:cxnLst/>
              <a:rect l="l" t="t" r="r" b="b"/>
              <a:pathLst>
                <a:path w="56434" h="9531" extrusionOk="0">
                  <a:moveTo>
                    <a:pt x="28467" y="1"/>
                  </a:moveTo>
                  <a:cubicBezTo>
                    <a:pt x="22465" y="1"/>
                    <a:pt x="16461" y="1369"/>
                    <a:pt x="10934" y="4110"/>
                  </a:cubicBezTo>
                  <a:lnTo>
                    <a:pt x="0" y="9531"/>
                  </a:lnTo>
                  <a:lnTo>
                    <a:pt x="56433" y="9531"/>
                  </a:lnTo>
                  <a:lnTo>
                    <a:pt x="46680" y="4455"/>
                  </a:lnTo>
                  <a:cubicBezTo>
                    <a:pt x="40975" y="1487"/>
                    <a:pt x="34723" y="1"/>
                    <a:pt x="284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517;p78">
              <a:extLst>
                <a:ext uri="{FF2B5EF4-FFF2-40B4-BE49-F238E27FC236}">
                  <a16:creationId xmlns:a16="http://schemas.microsoft.com/office/drawing/2014/main" xmlns="" id="{AD63E937-7792-41A2-B1DF-A61BF4013838}"/>
                </a:ext>
              </a:extLst>
            </p:cNvPr>
            <p:cNvSpPr/>
            <p:nvPr/>
          </p:nvSpPr>
          <p:spPr>
            <a:xfrm>
              <a:off x="7829920" y="1269301"/>
              <a:ext cx="779791" cy="131708"/>
            </a:xfrm>
            <a:custGeom>
              <a:avLst/>
              <a:gdLst/>
              <a:ahLst/>
              <a:cxnLst/>
              <a:rect l="l" t="t" r="r" b="b"/>
              <a:pathLst>
                <a:path w="56435" h="9532" extrusionOk="0">
                  <a:moveTo>
                    <a:pt x="28465" y="1"/>
                  </a:moveTo>
                  <a:cubicBezTo>
                    <a:pt x="22464" y="1"/>
                    <a:pt x="16459" y="1369"/>
                    <a:pt x="10933" y="4109"/>
                  </a:cubicBezTo>
                  <a:lnTo>
                    <a:pt x="1" y="9532"/>
                  </a:lnTo>
                  <a:lnTo>
                    <a:pt x="56435" y="9532"/>
                  </a:lnTo>
                  <a:lnTo>
                    <a:pt x="46679" y="4456"/>
                  </a:lnTo>
                  <a:cubicBezTo>
                    <a:pt x="40975" y="1488"/>
                    <a:pt x="34722" y="1"/>
                    <a:pt x="284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518;p78">
              <a:extLst>
                <a:ext uri="{FF2B5EF4-FFF2-40B4-BE49-F238E27FC236}">
                  <a16:creationId xmlns:a16="http://schemas.microsoft.com/office/drawing/2014/main" xmlns="" id="{BEF0C572-BD1E-4A6F-B3F2-842071B05777}"/>
                </a:ext>
              </a:extLst>
            </p:cNvPr>
            <p:cNvSpPr/>
            <p:nvPr/>
          </p:nvSpPr>
          <p:spPr>
            <a:xfrm>
              <a:off x="7975488" y="1032137"/>
              <a:ext cx="83610" cy="257392"/>
            </a:xfrm>
            <a:custGeom>
              <a:avLst/>
              <a:gdLst/>
              <a:ahLst/>
              <a:cxnLst/>
              <a:rect l="l" t="t" r="r" b="b"/>
              <a:pathLst>
                <a:path w="6051" h="18628" extrusionOk="0">
                  <a:moveTo>
                    <a:pt x="3025" y="1"/>
                  </a:moveTo>
                  <a:cubicBezTo>
                    <a:pt x="1355" y="1"/>
                    <a:pt x="0" y="6691"/>
                    <a:pt x="0" y="11835"/>
                  </a:cubicBezTo>
                  <a:cubicBezTo>
                    <a:pt x="0" y="16979"/>
                    <a:pt x="1355" y="18628"/>
                    <a:pt x="3025" y="18628"/>
                  </a:cubicBezTo>
                  <a:cubicBezTo>
                    <a:pt x="4697" y="18628"/>
                    <a:pt x="6051" y="16979"/>
                    <a:pt x="6051" y="11835"/>
                  </a:cubicBezTo>
                  <a:cubicBezTo>
                    <a:pt x="6051" y="6693"/>
                    <a:pt x="4697" y="1"/>
                    <a:pt x="30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519;p78">
              <a:extLst>
                <a:ext uri="{FF2B5EF4-FFF2-40B4-BE49-F238E27FC236}">
                  <a16:creationId xmlns:a16="http://schemas.microsoft.com/office/drawing/2014/main" xmlns="" id="{455BC22A-3B3F-4488-99B3-B4B2DD3141C5}"/>
                </a:ext>
              </a:extLst>
            </p:cNvPr>
            <p:cNvSpPr/>
            <p:nvPr/>
          </p:nvSpPr>
          <p:spPr>
            <a:xfrm>
              <a:off x="8014191" y="1196634"/>
              <a:ext cx="6204" cy="153278"/>
            </a:xfrm>
            <a:custGeom>
              <a:avLst/>
              <a:gdLst/>
              <a:ahLst/>
              <a:cxnLst/>
              <a:rect l="l" t="t" r="r" b="b"/>
              <a:pathLst>
                <a:path w="449" h="11093" extrusionOk="0">
                  <a:moveTo>
                    <a:pt x="1" y="1"/>
                  </a:moveTo>
                  <a:lnTo>
                    <a:pt x="1" y="11093"/>
                  </a:lnTo>
                  <a:lnTo>
                    <a:pt x="448" y="11093"/>
                  </a:lnTo>
                  <a:lnTo>
                    <a:pt x="44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520;p78">
              <a:extLst>
                <a:ext uri="{FF2B5EF4-FFF2-40B4-BE49-F238E27FC236}">
                  <a16:creationId xmlns:a16="http://schemas.microsoft.com/office/drawing/2014/main" xmlns="" id="{2A9DFA04-7C37-4179-941F-B2930FE5C961}"/>
                </a:ext>
              </a:extLst>
            </p:cNvPr>
            <p:cNvSpPr/>
            <p:nvPr/>
          </p:nvSpPr>
          <p:spPr>
            <a:xfrm>
              <a:off x="8160587" y="959637"/>
              <a:ext cx="83624" cy="257392"/>
            </a:xfrm>
            <a:custGeom>
              <a:avLst/>
              <a:gdLst/>
              <a:ahLst/>
              <a:cxnLst/>
              <a:rect l="l" t="t" r="r" b="b"/>
              <a:pathLst>
                <a:path w="6052" h="18628" extrusionOk="0">
                  <a:moveTo>
                    <a:pt x="3026" y="1"/>
                  </a:moveTo>
                  <a:cubicBezTo>
                    <a:pt x="1355" y="1"/>
                    <a:pt x="1" y="6691"/>
                    <a:pt x="1" y="11835"/>
                  </a:cubicBezTo>
                  <a:cubicBezTo>
                    <a:pt x="1" y="16979"/>
                    <a:pt x="1355" y="18628"/>
                    <a:pt x="3026" y="18628"/>
                  </a:cubicBezTo>
                  <a:cubicBezTo>
                    <a:pt x="4698" y="18628"/>
                    <a:pt x="6051" y="16979"/>
                    <a:pt x="6051" y="11835"/>
                  </a:cubicBezTo>
                  <a:cubicBezTo>
                    <a:pt x="6051" y="6691"/>
                    <a:pt x="4698" y="1"/>
                    <a:pt x="3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521;p78">
              <a:extLst>
                <a:ext uri="{FF2B5EF4-FFF2-40B4-BE49-F238E27FC236}">
                  <a16:creationId xmlns:a16="http://schemas.microsoft.com/office/drawing/2014/main" xmlns="" id="{F861A957-AC62-412C-9E3A-01C364D33057}"/>
                </a:ext>
              </a:extLst>
            </p:cNvPr>
            <p:cNvSpPr/>
            <p:nvPr/>
          </p:nvSpPr>
          <p:spPr>
            <a:xfrm>
              <a:off x="8199304" y="1124120"/>
              <a:ext cx="6204" cy="153278"/>
            </a:xfrm>
            <a:custGeom>
              <a:avLst/>
              <a:gdLst/>
              <a:ahLst/>
              <a:cxnLst/>
              <a:rect l="l" t="t" r="r" b="b"/>
              <a:pathLst>
                <a:path w="449" h="11093" extrusionOk="0">
                  <a:moveTo>
                    <a:pt x="0" y="0"/>
                  </a:moveTo>
                  <a:lnTo>
                    <a:pt x="0" y="11092"/>
                  </a:lnTo>
                  <a:lnTo>
                    <a:pt x="448" y="11092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522;p78">
              <a:extLst>
                <a:ext uri="{FF2B5EF4-FFF2-40B4-BE49-F238E27FC236}">
                  <a16:creationId xmlns:a16="http://schemas.microsoft.com/office/drawing/2014/main" xmlns="" id="{9865CA4C-4AAD-4095-9DEB-98A5EB8B399D}"/>
                </a:ext>
              </a:extLst>
            </p:cNvPr>
            <p:cNvSpPr/>
            <p:nvPr/>
          </p:nvSpPr>
          <p:spPr>
            <a:xfrm>
              <a:off x="8345714" y="1032137"/>
              <a:ext cx="83596" cy="257392"/>
            </a:xfrm>
            <a:custGeom>
              <a:avLst/>
              <a:gdLst/>
              <a:ahLst/>
              <a:cxnLst/>
              <a:rect l="l" t="t" r="r" b="b"/>
              <a:pathLst>
                <a:path w="6050" h="18628" extrusionOk="0">
                  <a:moveTo>
                    <a:pt x="3026" y="1"/>
                  </a:moveTo>
                  <a:cubicBezTo>
                    <a:pt x="1354" y="1"/>
                    <a:pt x="1" y="6691"/>
                    <a:pt x="1" y="11835"/>
                  </a:cubicBezTo>
                  <a:cubicBezTo>
                    <a:pt x="1" y="16979"/>
                    <a:pt x="1354" y="18628"/>
                    <a:pt x="3025" y="18628"/>
                  </a:cubicBezTo>
                  <a:cubicBezTo>
                    <a:pt x="4697" y="18628"/>
                    <a:pt x="6050" y="16979"/>
                    <a:pt x="6050" y="11835"/>
                  </a:cubicBezTo>
                  <a:cubicBezTo>
                    <a:pt x="6050" y="6693"/>
                    <a:pt x="4697" y="1"/>
                    <a:pt x="30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523;p78">
              <a:extLst>
                <a:ext uri="{FF2B5EF4-FFF2-40B4-BE49-F238E27FC236}">
                  <a16:creationId xmlns:a16="http://schemas.microsoft.com/office/drawing/2014/main" xmlns="" id="{548EFB9A-E723-4EE2-9004-D1BBF3C0523B}"/>
                </a:ext>
              </a:extLst>
            </p:cNvPr>
            <p:cNvSpPr/>
            <p:nvPr/>
          </p:nvSpPr>
          <p:spPr>
            <a:xfrm>
              <a:off x="8384403" y="1196634"/>
              <a:ext cx="6204" cy="153278"/>
            </a:xfrm>
            <a:custGeom>
              <a:avLst/>
              <a:gdLst/>
              <a:ahLst/>
              <a:cxnLst/>
              <a:rect l="l" t="t" r="r" b="b"/>
              <a:pathLst>
                <a:path w="449" h="11093" extrusionOk="0">
                  <a:moveTo>
                    <a:pt x="1" y="1"/>
                  </a:moveTo>
                  <a:lnTo>
                    <a:pt x="1" y="11093"/>
                  </a:lnTo>
                  <a:lnTo>
                    <a:pt x="449" y="11093"/>
                  </a:lnTo>
                  <a:lnTo>
                    <a:pt x="44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524;p78">
              <a:extLst>
                <a:ext uri="{FF2B5EF4-FFF2-40B4-BE49-F238E27FC236}">
                  <a16:creationId xmlns:a16="http://schemas.microsoft.com/office/drawing/2014/main" xmlns="" id="{16691FFB-2C4F-48D4-87F6-AF31509E1366}"/>
                </a:ext>
              </a:extLst>
            </p:cNvPr>
            <p:cNvSpPr/>
            <p:nvPr/>
          </p:nvSpPr>
          <p:spPr>
            <a:xfrm>
              <a:off x="6793774" y="844288"/>
              <a:ext cx="200824" cy="112737"/>
            </a:xfrm>
            <a:custGeom>
              <a:avLst/>
              <a:gdLst/>
              <a:ahLst/>
              <a:cxnLst/>
              <a:rect l="l" t="t" r="r" b="b"/>
              <a:pathLst>
                <a:path w="14534" h="8159" extrusionOk="0">
                  <a:moveTo>
                    <a:pt x="11655" y="1"/>
                  </a:moveTo>
                  <a:cubicBezTo>
                    <a:pt x="11071" y="1"/>
                    <a:pt x="10530" y="308"/>
                    <a:pt x="10230" y="808"/>
                  </a:cubicBezTo>
                  <a:cubicBezTo>
                    <a:pt x="10159" y="798"/>
                    <a:pt x="10086" y="793"/>
                    <a:pt x="10014" y="793"/>
                  </a:cubicBezTo>
                  <a:cubicBezTo>
                    <a:pt x="9748" y="793"/>
                    <a:pt x="9485" y="858"/>
                    <a:pt x="9249" y="981"/>
                  </a:cubicBezTo>
                  <a:cubicBezTo>
                    <a:pt x="8940" y="679"/>
                    <a:pt x="8524" y="510"/>
                    <a:pt x="8092" y="510"/>
                  </a:cubicBezTo>
                  <a:cubicBezTo>
                    <a:pt x="7530" y="510"/>
                    <a:pt x="7006" y="794"/>
                    <a:pt x="6700" y="1265"/>
                  </a:cubicBezTo>
                  <a:cubicBezTo>
                    <a:pt x="6251" y="663"/>
                    <a:pt x="5545" y="308"/>
                    <a:pt x="4794" y="308"/>
                  </a:cubicBezTo>
                  <a:cubicBezTo>
                    <a:pt x="4793" y="308"/>
                    <a:pt x="4792" y="308"/>
                    <a:pt x="4790" y="308"/>
                  </a:cubicBezTo>
                  <a:cubicBezTo>
                    <a:pt x="3950" y="308"/>
                    <a:pt x="3171" y="752"/>
                    <a:pt x="2742" y="1476"/>
                  </a:cubicBezTo>
                  <a:cubicBezTo>
                    <a:pt x="1182" y="1771"/>
                    <a:pt x="1" y="3140"/>
                    <a:pt x="1" y="4787"/>
                  </a:cubicBezTo>
                  <a:cubicBezTo>
                    <a:pt x="1" y="6649"/>
                    <a:pt x="1511" y="8159"/>
                    <a:pt x="3374" y="8159"/>
                  </a:cubicBezTo>
                  <a:cubicBezTo>
                    <a:pt x="3375" y="8159"/>
                    <a:pt x="3377" y="8159"/>
                    <a:pt x="3378" y="8159"/>
                  </a:cubicBezTo>
                  <a:cubicBezTo>
                    <a:pt x="4407" y="8159"/>
                    <a:pt x="5380" y="7686"/>
                    <a:pt x="6017" y="6876"/>
                  </a:cubicBezTo>
                  <a:cubicBezTo>
                    <a:pt x="6891" y="6800"/>
                    <a:pt x="7651" y="6251"/>
                    <a:pt x="7999" y="5445"/>
                  </a:cubicBezTo>
                  <a:cubicBezTo>
                    <a:pt x="8304" y="5720"/>
                    <a:pt x="8699" y="5874"/>
                    <a:pt x="9109" y="5874"/>
                  </a:cubicBezTo>
                  <a:cubicBezTo>
                    <a:pt x="10028" y="5872"/>
                    <a:pt x="10773" y="5128"/>
                    <a:pt x="10773" y="4210"/>
                  </a:cubicBezTo>
                  <a:cubicBezTo>
                    <a:pt x="10773" y="4121"/>
                    <a:pt x="10767" y="4032"/>
                    <a:pt x="10752" y="3946"/>
                  </a:cubicBezTo>
                  <a:cubicBezTo>
                    <a:pt x="11037" y="3805"/>
                    <a:pt x="11274" y="3585"/>
                    <a:pt x="11438" y="3313"/>
                  </a:cubicBezTo>
                  <a:cubicBezTo>
                    <a:pt x="11510" y="3323"/>
                    <a:pt x="11582" y="3328"/>
                    <a:pt x="11654" y="3328"/>
                  </a:cubicBezTo>
                  <a:cubicBezTo>
                    <a:pt x="12391" y="3328"/>
                    <a:pt x="13041" y="2842"/>
                    <a:pt x="13249" y="2135"/>
                  </a:cubicBezTo>
                  <a:cubicBezTo>
                    <a:pt x="13333" y="2157"/>
                    <a:pt x="13419" y="2168"/>
                    <a:pt x="13507" y="2169"/>
                  </a:cubicBezTo>
                  <a:cubicBezTo>
                    <a:pt x="14074" y="2168"/>
                    <a:pt x="14534" y="1709"/>
                    <a:pt x="14534" y="1141"/>
                  </a:cubicBezTo>
                  <a:cubicBezTo>
                    <a:pt x="14534" y="574"/>
                    <a:pt x="14074" y="114"/>
                    <a:pt x="13507" y="114"/>
                  </a:cubicBezTo>
                  <a:cubicBezTo>
                    <a:pt x="13227" y="114"/>
                    <a:pt x="12959" y="228"/>
                    <a:pt x="12767" y="429"/>
                  </a:cubicBezTo>
                  <a:cubicBezTo>
                    <a:pt x="12462" y="154"/>
                    <a:pt x="12066" y="1"/>
                    <a:pt x="116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525;p78">
              <a:extLst>
                <a:ext uri="{FF2B5EF4-FFF2-40B4-BE49-F238E27FC236}">
                  <a16:creationId xmlns:a16="http://schemas.microsoft.com/office/drawing/2014/main" xmlns="" id="{AAACC500-2D71-4A4E-88EB-6B419885A330}"/>
                </a:ext>
              </a:extLst>
            </p:cNvPr>
            <p:cNvSpPr/>
            <p:nvPr/>
          </p:nvSpPr>
          <p:spPr>
            <a:xfrm>
              <a:off x="6829022" y="951429"/>
              <a:ext cx="25922" cy="474244"/>
            </a:xfrm>
            <a:custGeom>
              <a:avLst/>
              <a:gdLst/>
              <a:ahLst/>
              <a:cxnLst/>
              <a:rect l="l" t="t" r="r" b="b"/>
              <a:pathLst>
                <a:path w="1876" h="34322" extrusionOk="0">
                  <a:moveTo>
                    <a:pt x="0" y="1"/>
                  </a:moveTo>
                  <a:lnTo>
                    <a:pt x="0" y="34322"/>
                  </a:lnTo>
                  <a:lnTo>
                    <a:pt x="1876" y="34322"/>
                  </a:lnTo>
                  <a:lnTo>
                    <a:pt x="18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526;p78">
              <a:extLst>
                <a:ext uri="{FF2B5EF4-FFF2-40B4-BE49-F238E27FC236}">
                  <a16:creationId xmlns:a16="http://schemas.microsoft.com/office/drawing/2014/main" xmlns="" id="{6E020801-D86F-4760-9CC6-9DFD9E6D5840}"/>
                </a:ext>
              </a:extLst>
            </p:cNvPr>
            <p:cNvSpPr/>
            <p:nvPr/>
          </p:nvSpPr>
          <p:spPr>
            <a:xfrm>
              <a:off x="6829022" y="951429"/>
              <a:ext cx="12961" cy="474244"/>
            </a:xfrm>
            <a:custGeom>
              <a:avLst/>
              <a:gdLst/>
              <a:ahLst/>
              <a:cxnLst/>
              <a:rect l="l" t="t" r="r" b="b"/>
              <a:pathLst>
                <a:path w="938" h="34322" extrusionOk="0">
                  <a:moveTo>
                    <a:pt x="0" y="1"/>
                  </a:moveTo>
                  <a:lnTo>
                    <a:pt x="0" y="34322"/>
                  </a:lnTo>
                  <a:lnTo>
                    <a:pt x="937" y="34322"/>
                  </a:lnTo>
                  <a:lnTo>
                    <a:pt x="9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527;p78">
              <a:extLst>
                <a:ext uri="{FF2B5EF4-FFF2-40B4-BE49-F238E27FC236}">
                  <a16:creationId xmlns:a16="http://schemas.microsoft.com/office/drawing/2014/main" xmlns="" id="{BB062265-FAD1-4566-9AC4-7024DB0AC612}"/>
                </a:ext>
              </a:extLst>
            </p:cNvPr>
            <p:cNvSpPr/>
            <p:nvPr/>
          </p:nvSpPr>
          <p:spPr>
            <a:xfrm>
              <a:off x="6854916" y="951429"/>
              <a:ext cx="23200" cy="474244"/>
            </a:xfrm>
            <a:custGeom>
              <a:avLst/>
              <a:gdLst/>
              <a:ahLst/>
              <a:cxnLst/>
              <a:rect l="l" t="t" r="r" b="b"/>
              <a:pathLst>
                <a:path w="1679" h="34322" extrusionOk="0">
                  <a:moveTo>
                    <a:pt x="1553" y="125"/>
                  </a:moveTo>
                  <a:lnTo>
                    <a:pt x="1553" y="1472"/>
                  </a:lnTo>
                  <a:lnTo>
                    <a:pt x="207" y="125"/>
                  </a:lnTo>
                  <a:close/>
                  <a:moveTo>
                    <a:pt x="123" y="213"/>
                  </a:moveTo>
                  <a:lnTo>
                    <a:pt x="1469" y="1559"/>
                  </a:lnTo>
                  <a:lnTo>
                    <a:pt x="123" y="1559"/>
                  </a:lnTo>
                  <a:lnTo>
                    <a:pt x="123" y="213"/>
                  </a:lnTo>
                  <a:close/>
                  <a:moveTo>
                    <a:pt x="1467" y="1681"/>
                  </a:moveTo>
                  <a:lnTo>
                    <a:pt x="123" y="3025"/>
                  </a:lnTo>
                  <a:lnTo>
                    <a:pt x="123" y="1681"/>
                  </a:lnTo>
                  <a:close/>
                  <a:moveTo>
                    <a:pt x="1553" y="1767"/>
                  </a:moveTo>
                  <a:lnTo>
                    <a:pt x="1553" y="3112"/>
                  </a:lnTo>
                  <a:lnTo>
                    <a:pt x="207" y="3112"/>
                  </a:lnTo>
                  <a:lnTo>
                    <a:pt x="1553" y="1767"/>
                  </a:lnTo>
                  <a:close/>
                  <a:moveTo>
                    <a:pt x="1553" y="3234"/>
                  </a:moveTo>
                  <a:lnTo>
                    <a:pt x="1553" y="4581"/>
                  </a:lnTo>
                  <a:lnTo>
                    <a:pt x="210" y="3234"/>
                  </a:lnTo>
                  <a:close/>
                  <a:moveTo>
                    <a:pt x="123" y="3323"/>
                  </a:moveTo>
                  <a:lnTo>
                    <a:pt x="1468" y="4666"/>
                  </a:lnTo>
                  <a:lnTo>
                    <a:pt x="123" y="4666"/>
                  </a:lnTo>
                  <a:lnTo>
                    <a:pt x="123" y="3323"/>
                  </a:lnTo>
                  <a:close/>
                  <a:moveTo>
                    <a:pt x="1469" y="4788"/>
                  </a:moveTo>
                  <a:lnTo>
                    <a:pt x="123" y="6134"/>
                  </a:lnTo>
                  <a:lnTo>
                    <a:pt x="123" y="4788"/>
                  </a:lnTo>
                  <a:close/>
                  <a:moveTo>
                    <a:pt x="1553" y="4876"/>
                  </a:moveTo>
                  <a:lnTo>
                    <a:pt x="1553" y="6222"/>
                  </a:lnTo>
                  <a:lnTo>
                    <a:pt x="210" y="6222"/>
                  </a:lnTo>
                  <a:lnTo>
                    <a:pt x="1553" y="4876"/>
                  </a:lnTo>
                  <a:close/>
                  <a:moveTo>
                    <a:pt x="1553" y="6343"/>
                  </a:moveTo>
                  <a:lnTo>
                    <a:pt x="1553" y="7689"/>
                  </a:lnTo>
                  <a:lnTo>
                    <a:pt x="207" y="6343"/>
                  </a:lnTo>
                  <a:close/>
                  <a:moveTo>
                    <a:pt x="123" y="6430"/>
                  </a:moveTo>
                  <a:lnTo>
                    <a:pt x="1469" y="7777"/>
                  </a:lnTo>
                  <a:lnTo>
                    <a:pt x="123" y="7777"/>
                  </a:lnTo>
                  <a:lnTo>
                    <a:pt x="123" y="6430"/>
                  </a:lnTo>
                  <a:close/>
                  <a:moveTo>
                    <a:pt x="1468" y="7898"/>
                  </a:moveTo>
                  <a:lnTo>
                    <a:pt x="123" y="9243"/>
                  </a:lnTo>
                  <a:lnTo>
                    <a:pt x="123" y="7898"/>
                  </a:lnTo>
                  <a:close/>
                  <a:moveTo>
                    <a:pt x="1556" y="7981"/>
                  </a:moveTo>
                  <a:lnTo>
                    <a:pt x="1556" y="9328"/>
                  </a:lnTo>
                  <a:lnTo>
                    <a:pt x="210" y="9328"/>
                  </a:lnTo>
                  <a:lnTo>
                    <a:pt x="1556" y="7981"/>
                  </a:lnTo>
                  <a:close/>
                  <a:moveTo>
                    <a:pt x="1553" y="9450"/>
                  </a:moveTo>
                  <a:lnTo>
                    <a:pt x="1553" y="10796"/>
                  </a:lnTo>
                  <a:lnTo>
                    <a:pt x="207" y="9450"/>
                  </a:lnTo>
                  <a:close/>
                  <a:moveTo>
                    <a:pt x="123" y="9539"/>
                  </a:moveTo>
                  <a:lnTo>
                    <a:pt x="1469" y="10885"/>
                  </a:lnTo>
                  <a:lnTo>
                    <a:pt x="123" y="10885"/>
                  </a:lnTo>
                  <a:lnTo>
                    <a:pt x="123" y="9539"/>
                  </a:lnTo>
                  <a:close/>
                  <a:moveTo>
                    <a:pt x="1469" y="11008"/>
                  </a:moveTo>
                  <a:lnTo>
                    <a:pt x="123" y="12352"/>
                  </a:lnTo>
                  <a:lnTo>
                    <a:pt x="123" y="11008"/>
                  </a:lnTo>
                  <a:close/>
                  <a:moveTo>
                    <a:pt x="1553" y="11092"/>
                  </a:moveTo>
                  <a:lnTo>
                    <a:pt x="1553" y="12436"/>
                  </a:lnTo>
                  <a:lnTo>
                    <a:pt x="208" y="12436"/>
                  </a:lnTo>
                  <a:lnTo>
                    <a:pt x="1553" y="11092"/>
                  </a:lnTo>
                  <a:close/>
                  <a:moveTo>
                    <a:pt x="1553" y="12559"/>
                  </a:moveTo>
                  <a:lnTo>
                    <a:pt x="1553" y="13904"/>
                  </a:lnTo>
                  <a:lnTo>
                    <a:pt x="208" y="12559"/>
                  </a:lnTo>
                  <a:close/>
                  <a:moveTo>
                    <a:pt x="123" y="12648"/>
                  </a:moveTo>
                  <a:lnTo>
                    <a:pt x="1468" y="13993"/>
                  </a:lnTo>
                  <a:lnTo>
                    <a:pt x="123" y="13993"/>
                  </a:lnTo>
                  <a:lnTo>
                    <a:pt x="123" y="12648"/>
                  </a:lnTo>
                  <a:close/>
                  <a:moveTo>
                    <a:pt x="1468" y="14117"/>
                  </a:moveTo>
                  <a:lnTo>
                    <a:pt x="123" y="15461"/>
                  </a:lnTo>
                  <a:lnTo>
                    <a:pt x="123" y="14117"/>
                  </a:lnTo>
                  <a:close/>
                  <a:moveTo>
                    <a:pt x="1553" y="14202"/>
                  </a:moveTo>
                  <a:lnTo>
                    <a:pt x="1553" y="15545"/>
                  </a:lnTo>
                  <a:lnTo>
                    <a:pt x="208" y="15545"/>
                  </a:lnTo>
                  <a:lnTo>
                    <a:pt x="1553" y="14202"/>
                  </a:lnTo>
                  <a:close/>
                  <a:moveTo>
                    <a:pt x="1553" y="15667"/>
                  </a:moveTo>
                  <a:lnTo>
                    <a:pt x="1553" y="17013"/>
                  </a:lnTo>
                  <a:lnTo>
                    <a:pt x="208" y="15667"/>
                  </a:lnTo>
                  <a:close/>
                  <a:moveTo>
                    <a:pt x="123" y="15757"/>
                  </a:moveTo>
                  <a:lnTo>
                    <a:pt x="1469" y="17103"/>
                  </a:lnTo>
                  <a:lnTo>
                    <a:pt x="123" y="17103"/>
                  </a:lnTo>
                  <a:lnTo>
                    <a:pt x="123" y="15757"/>
                  </a:lnTo>
                  <a:close/>
                  <a:moveTo>
                    <a:pt x="1553" y="17222"/>
                  </a:moveTo>
                  <a:lnTo>
                    <a:pt x="1553" y="18569"/>
                  </a:lnTo>
                  <a:lnTo>
                    <a:pt x="207" y="17222"/>
                  </a:lnTo>
                  <a:close/>
                  <a:moveTo>
                    <a:pt x="123" y="17309"/>
                  </a:moveTo>
                  <a:lnTo>
                    <a:pt x="1469" y="18655"/>
                  </a:lnTo>
                  <a:lnTo>
                    <a:pt x="123" y="18655"/>
                  </a:lnTo>
                  <a:lnTo>
                    <a:pt x="123" y="17309"/>
                  </a:lnTo>
                  <a:close/>
                  <a:moveTo>
                    <a:pt x="1467" y="18776"/>
                  </a:moveTo>
                  <a:lnTo>
                    <a:pt x="123" y="20122"/>
                  </a:lnTo>
                  <a:lnTo>
                    <a:pt x="123" y="18776"/>
                  </a:lnTo>
                  <a:close/>
                  <a:moveTo>
                    <a:pt x="1553" y="18864"/>
                  </a:moveTo>
                  <a:lnTo>
                    <a:pt x="1553" y="20211"/>
                  </a:lnTo>
                  <a:lnTo>
                    <a:pt x="207" y="20211"/>
                  </a:lnTo>
                  <a:lnTo>
                    <a:pt x="1553" y="18864"/>
                  </a:lnTo>
                  <a:close/>
                  <a:moveTo>
                    <a:pt x="1553" y="20333"/>
                  </a:moveTo>
                  <a:lnTo>
                    <a:pt x="1553" y="21678"/>
                  </a:lnTo>
                  <a:lnTo>
                    <a:pt x="210" y="20333"/>
                  </a:lnTo>
                  <a:close/>
                  <a:moveTo>
                    <a:pt x="123" y="20419"/>
                  </a:moveTo>
                  <a:lnTo>
                    <a:pt x="1467" y="21764"/>
                  </a:lnTo>
                  <a:lnTo>
                    <a:pt x="123" y="21764"/>
                  </a:lnTo>
                  <a:lnTo>
                    <a:pt x="123" y="20419"/>
                  </a:lnTo>
                  <a:close/>
                  <a:moveTo>
                    <a:pt x="1469" y="21885"/>
                  </a:moveTo>
                  <a:lnTo>
                    <a:pt x="123" y="23230"/>
                  </a:lnTo>
                  <a:lnTo>
                    <a:pt x="123" y="21887"/>
                  </a:lnTo>
                  <a:lnTo>
                    <a:pt x="1469" y="21885"/>
                  </a:lnTo>
                  <a:close/>
                  <a:moveTo>
                    <a:pt x="1553" y="21972"/>
                  </a:moveTo>
                  <a:lnTo>
                    <a:pt x="1553" y="23318"/>
                  </a:lnTo>
                  <a:lnTo>
                    <a:pt x="210" y="23318"/>
                  </a:lnTo>
                  <a:lnTo>
                    <a:pt x="1553" y="21972"/>
                  </a:lnTo>
                  <a:close/>
                  <a:moveTo>
                    <a:pt x="1553" y="23439"/>
                  </a:moveTo>
                  <a:lnTo>
                    <a:pt x="1553" y="24786"/>
                  </a:lnTo>
                  <a:lnTo>
                    <a:pt x="207" y="23439"/>
                  </a:lnTo>
                  <a:close/>
                  <a:moveTo>
                    <a:pt x="123" y="23527"/>
                  </a:moveTo>
                  <a:lnTo>
                    <a:pt x="1469" y="24873"/>
                  </a:lnTo>
                  <a:lnTo>
                    <a:pt x="123" y="24873"/>
                  </a:lnTo>
                  <a:lnTo>
                    <a:pt x="123" y="23527"/>
                  </a:lnTo>
                  <a:close/>
                  <a:moveTo>
                    <a:pt x="1468" y="24995"/>
                  </a:moveTo>
                  <a:lnTo>
                    <a:pt x="123" y="26339"/>
                  </a:lnTo>
                  <a:lnTo>
                    <a:pt x="123" y="24995"/>
                  </a:lnTo>
                  <a:close/>
                  <a:moveTo>
                    <a:pt x="1556" y="25082"/>
                  </a:moveTo>
                  <a:lnTo>
                    <a:pt x="1556" y="26429"/>
                  </a:lnTo>
                  <a:lnTo>
                    <a:pt x="210" y="26429"/>
                  </a:lnTo>
                  <a:lnTo>
                    <a:pt x="1556" y="25082"/>
                  </a:lnTo>
                  <a:close/>
                  <a:moveTo>
                    <a:pt x="1553" y="26551"/>
                  </a:moveTo>
                  <a:lnTo>
                    <a:pt x="1553" y="27897"/>
                  </a:lnTo>
                  <a:lnTo>
                    <a:pt x="207" y="26551"/>
                  </a:lnTo>
                  <a:close/>
                  <a:moveTo>
                    <a:pt x="123" y="26635"/>
                  </a:moveTo>
                  <a:lnTo>
                    <a:pt x="1469" y="27981"/>
                  </a:lnTo>
                  <a:lnTo>
                    <a:pt x="123" y="27981"/>
                  </a:lnTo>
                  <a:lnTo>
                    <a:pt x="123" y="26635"/>
                  </a:lnTo>
                  <a:close/>
                  <a:moveTo>
                    <a:pt x="1469" y="28102"/>
                  </a:moveTo>
                  <a:lnTo>
                    <a:pt x="123" y="29448"/>
                  </a:lnTo>
                  <a:lnTo>
                    <a:pt x="123" y="28102"/>
                  </a:lnTo>
                  <a:close/>
                  <a:moveTo>
                    <a:pt x="1553" y="28194"/>
                  </a:moveTo>
                  <a:lnTo>
                    <a:pt x="1553" y="29538"/>
                  </a:lnTo>
                  <a:lnTo>
                    <a:pt x="208" y="29538"/>
                  </a:lnTo>
                  <a:lnTo>
                    <a:pt x="1553" y="28194"/>
                  </a:lnTo>
                  <a:close/>
                  <a:moveTo>
                    <a:pt x="1553" y="29659"/>
                  </a:moveTo>
                  <a:lnTo>
                    <a:pt x="1553" y="31006"/>
                  </a:lnTo>
                  <a:lnTo>
                    <a:pt x="210" y="29659"/>
                  </a:lnTo>
                  <a:close/>
                  <a:moveTo>
                    <a:pt x="123" y="29744"/>
                  </a:moveTo>
                  <a:lnTo>
                    <a:pt x="1468" y="31089"/>
                  </a:lnTo>
                  <a:lnTo>
                    <a:pt x="123" y="31087"/>
                  </a:lnTo>
                  <a:lnTo>
                    <a:pt x="123" y="29744"/>
                  </a:lnTo>
                  <a:close/>
                  <a:moveTo>
                    <a:pt x="1468" y="31213"/>
                  </a:moveTo>
                  <a:lnTo>
                    <a:pt x="123" y="32557"/>
                  </a:lnTo>
                  <a:lnTo>
                    <a:pt x="123" y="31213"/>
                  </a:lnTo>
                  <a:close/>
                  <a:moveTo>
                    <a:pt x="1553" y="31303"/>
                  </a:moveTo>
                  <a:lnTo>
                    <a:pt x="1553" y="32647"/>
                  </a:lnTo>
                  <a:lnTo>
                    <a:pt x="208" y="32647"/>
                  </a:lnTo>
                  <a:lnTo>
                    <a:pt x="1553" y="31303"/>
                  </a:lnTo>
                  <a:close/>
                  <a:moveTo>
                    <a:pt x="1553" y="32769"/>
                  </a:moveTo>
                  <a:lnTo>
                    <a:pt x="1553" y="34115"/>
                  </a:lnTo>
                  <a:lnTo>
                    <a:pt x="208" y="32769"/>
                  </a:lnTo>
                  <a:close/>
                  <a:moveTo>
                    <a:pt x="123" y="32853"/>
                  </a:moveTo>
                  <a:lnTo>
                    <a:pt x="1469" y="34199"/>
                  </a:lnTo>
                  <a:lnTo>
                    <a:pt x="123" y="34201"/>
                  </a:lnTo>
                  <a:lnTo>
                    <a:pt x="123" y="32853"/>
                  </a:lnTo>
                  <a:close/>
                  <a:moveTo>
                    <a:pt x="61" y="1"/>
                  </a:moveTo>
                  <a:cubicBezTo>
                    <a:pt x="45" y="1"/>
                    <a:pt x="31" y="7"/>
                    <a:pt x="19" y="18"/>
                  </a:cubicBezTo>
                  <a:cubicBezTo>
                    <a:pt x="8" y="30"/>
                    <a:pt x="0" y="46"/>
                    <a:pt x="2" y="63"/>
                  </a:cubicBezTo>
                  <a:lnTo>
                    <a:pt x="2" y="17160"/>
                  </a:lnTo>
                  <a:lnTo>
                    <a:pt x="2" y="17161"/>
                  </a:lnTo>
                  <a:cubicBezTo>
                    <a:pt x="2" y="17161"/>
                    <a:pt x="2" y="17163"/>
                    <a:pt x="2" y="17163"/>
                  </a:cubicBezTo>
                  <a:lnTo>
                    <a:pt x="2" y="34260"/>
                  </a:lnTo>
                  <a:cubicBezTo>
                    <a:pt x="0" y="34294"/>
                    <a:pt x="27" y="34322"/>
                    <a:pt x="61" y="34322"/>
                  </a:cubicBezTo>
                  <a:lnTo>
                    <a:pt x="1616" y="34322"/>
                  </a:lnTo>
                  <a:cubicBezTo>
                    <a:pt x="1650" y="34322"/>
                    <a:pt x="1678" y="34294"/>
                    <a:pt x="1678" y="34260"/>
                  </a:cubicBezTo>
                  <a:lnTo>
                    <a:pt x="1678" y="26489"/>
                  </a:lnTo>
                  <a:cubicBezTo>
                    <a:pt x="1678" y="26485"/>
                    <a:pt x="1678" y="26482"/>
                    <a:pt x="1676" y="26478"/>
                  </a:cubicBezTo>
                  <a:lnTo>
                    <a:pt x="1676" y="24947"/>
                  </a:lnTo>
                  <a:cubicBezTo>
                    <a:pt x="1678" y="24943"/>
                    <a:pt x="1678" y="24939"/>
                    <a:pt x="1678" y="24934"/>
                  </a:cubicBezTo>
                  <a:lnTo>
                    <a:pt x="1678" y="17163"/>
                  </a:lnTo>
                  <a:lnTo>
                    <a:pt x="1678" y="17161"/>
                  </a:lnTo>
                  <a:lnTo>
                    <a:pt x="1678" y="17160"/>
                  </a:lnTo>
                  <a:lnTo>
                    <a:pt x="1678" y="9389"/>
                  </a:lnTo>
                  <a:cubicBezTo>
                    <a:pt x="1678" y="9386"/>
                    <a:pt x="1678" y="9382"/>
                    <a:pt x="1676" y="9378"/>
                  </a:cubicBezTo>
                  <a:lnTo>
                    <a:pt x="1676" y="7849"/>
                  </a:lnTo>
                  <a:cubicBezTo>
                    <a:pt x="1678" y="7844"/>
                    <a:pt x="1678" y="7839"/>
                    <a:pt x="1678" y="7835"/>
                  </a:cubicBezTo>
                  <a:lnTo>
                    <a:pt x="1678" y="63"/>
                  </a:lnTo>
                  <a:cubicBezTo>
                    <a:pt x="1678" y="29"/>
                    <a:pt x="1650" y="1"/>
                    <a:pt x="16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528;p78">
              <a:extLst>
                <a:ext uri="{FF2B5EF4-FFF2-40B4-BE49-F238E27FC236}">
                  <a16:creationId xmlns:a16="http://schemas.microsoft.com/office/drawing/2014/main" xmlns="" id="{0B4952FA-EB35-496C-8187-147B55E0C6C9}"/>
                </a:ext>
              </a:extLst>
            </p:cNvPr>
            <p:cNvSpPr/>
            <p:nvPr/>
          </p:nvSpPr>
          <p:spPr>
            <a:xfrm>
              <a:off x="6805836" y="951429"/>
              <a:ext cx="23213" cy="474244"/>
            </a:xfrm>
            <a:custGeom>
              <a:avLst/>
              <a:gdLst/>
              <a:ahLst/>
              <a:cxnLst/>
              <a:rect l="l" t="t" r="r" b="b"/>
              <a:pathLst>
                <a:path w="1680" h="34322" extrusionOk="0">
                  <a:moveTo>
                    <a:pt x="1471" y="124"/>
                  </a:moveTo>
                  <a:lnTo>
                    <a:pt x="126" y="1470"/>
                  </a:lnTo>
                  <a:lnTo>
                    <a:pt x="126" y="124"/>
                  </a:lnTo>
                  <a:close/>
                  <a:moveTo>
                    <a:pt x="1557" y="210"/>
                  </a:moveTo>
                  <a:lnTo>
                    <a:pt x="1557" y="1556"/>
                  </a:lnTo>
                  <a:lnTo>
                    <a:pt x="211" y="1556"/>
                  </a:lnTo>
                  <a:lnTo>
                    <a:pt x="1557" y="210"/>
                  </a:lnTo>
                  <a:close/>
                  <a:moveTo>
                    <a:pt x="1557" y="1678"/>
                  </a:moveTo>
                  <a:lnTo>
                    <a:pt x="1557" y="3025"/>
                  </a:lnTo>
                  <a:lnTo>
                    <a:pt x="212" y="1678"/>
                  </a:lnTo>
                  <a:close/>
                  <a:moveTo>
                    <a:pt x="126" y="1765"/>
                  </a:moveTo>
                  <a:lnTo>
                    <a:pt x="1471" y="3111"/>
                  </a:lnTo>
                  <a:lnTo>
                    <a:pt x="126" y="3111"/>
                  </a:lnTo>
                  <a:lnTo>
                    <a:pt x="126" y="1765"/>
                  </a:lnTo>
                  <a:close/>
                  <a:moveTo>
                    <a:pt x="1469" y="3233"/>
                  </a:moveTo>
                  <a:lnTo>
                    <a:pt x="126" y="4580"/>
                  </a:lnTo>
                  <a:lnTo>
                    <a:pt x="126" y="3233"/>
                  </a:lnTo>
                  <a:close/>
                  <a:moveTo>
                    <a:pt x="1557" y="3322"/>
                  </a:moveTo>
                  <a:lnTo>
                    <a:pt x="1557" y="4665"/>
                  </a:lnTo>
                  <a:lnTo>
                    <a:pt x="212" y="4665"/>
                  </a:lnTo>
                  <a:lnTo>
                    <a:pt x="1557" y="3322"/>
                  </a:lnTo>
                  <a:close/>
                  <a:moveTo>
                    <a:pt x="1557" y="4787"/>
                  </a:moveTo>
                  <a:lnTo>
                    <a:pt x="1557" y="6133"/>
                  </a:lnTo>
                  <a:lnTo>
                    <a:pt x="211" y="4787"/>
                  </a:lnTo>
                  <a:close/>
                  <a:moveTo>
                    <a:pt x="126" y="4873"/>
                  </a:moveTo>
                  <a:lnTo>
                    <a:pt x="1469" y="6219"/>
                  </a:lnTo>
                  <a:lnTo>
                    <a:pt x="126" y="6219"/>
                  </a:lnTo>
                  <a:lnTo>
                    <a:pt x="126" y="4873"/>
                  </a:lnTo>
                  <a:close/>
                  <a:moveTo>
                    <a:pt x="1471" y="6342"/>
                  </a:moveTo>
                  <a:lnTo>
                    <a:pt x="126" y="7688"/>
                  </a:lnTo>
                  <a:lnTo>
                    <a:pt x="126" y="6342"/>
                  </a:lnTo>
                  <a:close/>
                  <a:moveTo>
                    <a:pt x="1557" y="6430"/>
                  </a:moveTo>
                  <a:lnTo>
                    <a:pt x="1557" y="7776"/>
                  </a:lnTo>
                  <a:lnTo>
                    <a:pt x="211" y="7776"/>
                  </a:lnTo>
                  <a:lnTo>
                    <a:pt x="1557" y="6430"/>
                  </a:lnTo>
                  <a:close/>
                  <a:moveTo>
                    <a:pt x="1557" y="7898"/>
                  </a:moveTo>
                  <a:lnTo>
                    <a:pt x="1557" y="9243"/>
                  </a:lnTo>
                  <a:lnTo>
                    <a:pt x="212" y="7898"/>
                  </a:lnTo>
                  <a:close/>
                  <a:moveTo>
                    <a:pt x="123" y="7980"/>
                  </a:moveTo>
                  <a:lnTo>
                    <a:pt x="1470" y="9327"/>
                  </a:lnTo>
                  <a:lnTo>
                    <a:pt x="123" y="9327"/>
                  </a:lnTo>
                  <a:lnTo>
                    <a:pt x="123" y="7980"/>
                  </a:lnTo>
                  <a:close/>
                  <a:moveTo>
                    <a:pt x="1471" y="9450"/>
                  </a:moveTo>
                  <a:lnTo>
                    <a:pt x="126" y="10796"/>
                  </a:lnTo>
                  <a:lnTo>
                    <a:pt x="126" y="9450"/>
                  </a:lnTo>
                  <a:close/>
                  <a:moveTo>
                    <a:pt x="1557" y="9538"/>
                  </a:moveTo>
                  <a:lnTo>
                    <a:pt x="1557" y="10884"/>
                  </a:lnTo>
                  <a:lnTo>
                    <a:pt x="211" y="10884"/>
                  </a:lnTo>
                  <a:lnTo>
                    <a:pt x="1557" y="9538"/>
                  </a:lnTo>
                  <a:close/>
                  <a:moveTo>
                    <a:pt x="1557" y="11005"/>
                  </a:moveTo>
                  <a:lnTo>
                    <a:pt x="1557" y="12351"/>
                  </a:lnTo>
                  <a:lnTo>
                    <a:pt x="211" y="11005"/>
                  </a:lnTo>
                  <a:close/>
                  <a:moveTo>
                    <a:pt x="126" y="11093"/>
                  </a:moveTo>
                  <a:lnTo>
                    <a:pt x="1470" y="12437"/>
                  </a:lnTo>
                  <a:lnTo>
                    <a:pt x="126" y="12437"/>
                  </a:lnTo>
                  <a:lnTo>
                    <a:pt x="126" y="11093"/>
                  </a:lnTo>
                  <a:close/>
                  <a:moveTo>
                    <a:pt x="1470" y="12560"/>
                  </a:moveTo>
                  <a:lnTo>
                    <a:pt x="126" y="13905"/>
                  </a:lnTo>
                  <a:lnTo>
                    <a:pt x="126" y="12560"/>
                  </a:lnTo>
                  <a:close/>
                  <a:moveTo>
                    <a:pt x="1557" y="12647"/>
                  </a:moveTo>
                  <a:lnTo>
                    <a:pt x="1557" y="13991"/>
                  </a:lnTo>
                  <a:lnTo>
                    <a:pt x="212" y="13991"/>
                  </a:lnTo>
                  <a:lnTo>
                    <a:pt x="1557" y="12647"/>
                  </a:lnTo>
                  <a:close/>
                  <a:moveTo>
                    <a:pt x="1557" y="14116"/>
                  </a:moveTo>
                  <a:lnTo>
                    <a:pt x="1557" y="15460"/>
                  </a:lnTo>
                  <a:lnTo>
                    <a:pt x="211" y="14116"/>
                  </a:lnTo>
                  <a:close/>
                  <a:moveTo>
                    <a:pt x="126" y="14202"/>
                  </a:moveTo>
                  <a:lnTo>
                    <a:pt x="1470" y="15545"/>
                  </a:lnTo>
                  <a:lnTo>
                    <a:pt x="126" y="15545"/>
                  </a:lnTo>
                  <a:lnTo>
                    <a:pt x="126" y="14202"/>
                  </a:lnTo>
                  <a:close/>
                  <a:moveTo>
                    <a:pt x="1470" y="15667"/>
                  </a:moveTo>
                  <a:lnTo>
                    <a:pt x="126" y="17013"/>
                  </a:lnTo>
                  <a:lnTo>
                    <a:pt x="126" y="15667"/>
                  </a:lnTo>
                  <a:close/>
                  <a:moveTo>
                    <a:pt x="1557" y="15755"/>
                  </a:moveTo>
                  <a:lnTo>
                    <a:pt x="1557" y="17101"/>
                  </a:lnTo>
                  <a:lnTo>
                    <a:pt x="211" y="17101"/>
                  </a:lnTo>
                  <a:lnTo>
                    <a:pt x="1557" y="15755"/>
                  </a:lnTo>
                  <a:close/>
                  <a:moveTo>
                    <a:pt x="1471" y="17223"/>
                  </a:moveTo>
                  <a:lnTo>
                    <a:pt x="126" y="18569"/>
                  </a:lnTo>
                  <a:lnTo>
                    <a:pt x="126" y="17223"/>
                  </a:lnTo>
                  <a:close/>
                  <a:moveTo>
                    <a:pt x="1557" y="17309"/>
                  </a:moveTo>
                  <a:lnTo>
                    <a:pt x="1557" y="18656"/>
                  </a:lnTo>
                  <a:lnTo>
                    <a:pt x="211" y="18656"/>
                  </a:lnTo>
                  <a:lnTo>
                    <a:pt x="1557" y="17309"/>
                  </a:lnTo>
                  <a:close/>
                  <a:moveTo>
                    <a:pt x="1557" y="18777"/>
                  </a:moveTo>
                  <a:lnTo>
                    <a:pt x="1557" y="20123"/>
                  </a:lnTo>
                  <a:lnTo>
                    <a:pt x="212" y="18777"/>
                  </a:lnTo>
                  <a:close/>
                  <a:moveTo>
                    <a:pt x="126" y="18865"/>
                  </a:moveTo>
                  <a:lnTo>
                    <a:pt x="1471" y="20211"/>
                  </a:lnTo>
                  <a:lnTo>
                    <a:pt x="126" y="20211"/>
                  </a:lnTo>
                  <a:lnTo>
                    <a:pt x="126" y="18865"/>
                  </a:lnTo>
                  <a:close/>
                  <a:moveTo>
                    <a:pt x="1469" y="20333"/>
                  </a:moveTo>
                  <a:lnTo>
                    <a:pt x="126" y="21680"/>
                  </a:lnTo>
                  <a:lnTo>
                    <a:pt x="126" y="20333"/>
                  </a:lnTo>
                  <a:close/>
                  <a:moveTo>
                    <a:pt x="1557" y="20419"/>
                  </a:moveTo>
                  <a:lnTo>
                    <a:pt x="1557" y="21764"/>
                  </a:lnTo>
                  <a:lnTo>
                    <a:pt x="212" y="21764"/>
                  </a:lnTo>
                  <a:lnTo>
                    <a:pt x="1557" y="20419"/>
                  </a:lnTo>
                  <a:close/>
                  <a:moveTo>
                    <a:pt x="1557" y="21887"/>
                  </a:moveTo>
                  <a:lnTo>
                    <a:pt x="1557" y="23231"/>
                  </a:lnTo>
                  <a:lnTo>
                    <a:pt x="211" y="21887"/>
                  </a:lnTo>
                  <a:close/>
                  <a:moveTo>
                    <a:pt x="126" y="21972"/>
                  </a:moveTo>
                  <a:lnTo>
                    <a:pt x="1469" y="23319"/>
                  </a:lnTo>
                  <a:lnTo>
                    <a:pt x="126" y="23319"/>
                  </a:lnTo>
                  <a:lnTo>
                    <a:pt x="126" y="21972"/>
                  </a:lnTo>
                  <a:close/>
                  <a:moveTo>
                    <a:pt x="1471" y="23441"/>
                  </a:moveTo>
                  <a:lnTo>
                    <a:pt x="126" y="24786"/>
                  </a:lnTo>
                  <a:lnTo>
                    <a:pt x="126" y="23441"/>
                  </a:lnTo>
                  <a:close/>
                  <a:moveTo>
                    <a:pt x="1557" y="23527"/>
                  </a:moveTo>
                  <a:lnTo>
                    <a:pt x="1557" y="24873"/>
                  </a:lnTo>
                  <a:lnTo>
                    <a:pt x="211" y="24873"/>
                  </a:lnTo>
                  <a:lnTo>
                    <a:pt x="1557" y="23527"/>
                  </a:lnTo>
                  <a:close/>
                  <a:moveTo>
                    <a:pt x="1557" y="24996"/>
                  </a:moveTo>
                  <a:lnTo>
                    <a:pt x="1557" y="26340"/>
                  </a:lnTo>
                  <a:lnTo>
                    <a:pt x="212" y="24996"/>
                  </a:lnTo>
                  <a:close/>
                  <a:moveTo>
                    <a:pt x="123" y="25080"/>
                  </a:moveTo>
                  <a:lnTo>
                    <a:pt x="1470" y="26427"/>
                  </a:lnTo>
                  <a:lnTo>
                    <a:pt x="123" y="26427"/>
                  </a:lnTo>
                  <a:lnTo>
                    <a:pt x="123" y="25080"/>
                  </a:lnTo>
                  <a:close/>
                  <a:moveTo>
                    <a:pt x="126" y="26548"/>
                  </a:moveTo>
                  <a:lnTo>
                    <a:pt x="1471" y="26550"/>
                  </a:lnTo>
                  <a:lnTo>
                    <a:pt x="126" y="27894"/>
                  </a:lnTo>
                  <a:lnTo>
                    <a:pt x="126" y="26548"/>
                  </a:lnTo>
                  <a:close/>
                  <a:moveTo>
                    <a:pt x="1557" y="26636"/>
                  </a:moveTo>
                  <a:lnTo>
                    <a:pt x="1557" y="27982"/>
                  </a:lnTo>
                  <a:lnTo>
                    <a:pt x="211" y="27982"/>
                  </a:lnTo>
                  <a:lnTo>
                    <a:pt x="1557" y="26636"/>
                  </a:lnTo>
                  <a:close/>
                  <a:moveTo>
                    <a:pt x="1557" y="28104"/>
                  </a:moveTo>
                  <a:lnTo>
                    <a:pt x="1557" y="29450"/>
                  </a:lnTo>
                  <a:lnTo>
                    <a:pt x="211" y="28104"/>
                  </a:lnTo>
                  <a:close/>
                  <a:moveTo>
                    <a:pt x="126" y="28191"/>
                  </a:moveTo>
                  <a:lnTo>
                    <a:pt x="1470" y="29537"/>
                  </a:lnTo>
                  <a:lnTo>
                    <a:pt x="126" y="29537"/>
                  </a:lnTo>
                  <a:lnTo>
                    <a:pt x="126" y="28191"/>
                  </a:lnTo>
                  <a:close/>
                  <a:moveTo>
                    <a:pt x="1470" y="29659"/>
                  </a:moveTo>
                  <a:lnTo>
                    <a:pt x="126" y="31003"/>
                  </a:lnTo>
                  <a:lnTo>
                    <a:pt x="126" y="29659"/>
                  </a:lnTo>
                  <a:close/>
                  <a:moveTo>
                    <a:pt x="1557" y="29745"/>
                  </a:moveTo>
                  <a:lnTo>
                    <a:pt x="1557" y="31089"/>
                  </a:lnTo>
                  <a:lnTo>
                    <a:pt x="212" y="31089"/>
                  </a:lnTo>
                  <a:lnTo>
                    <a:pt x="1557" y="29745"/>
                  </a:lnTo>
                  <a:close/>
                  <a:moveTo>
                    <a:pt x="1557" y="31214"/>
                  </a:moveTo>
                  <a:lnTo>
                    <a:pt x="1557" y="32559"/>
                  </a:lnTo>
                  <a:lnTo>
                    <a:pt x="211" y="31214"/>
                  </a:lnTo>
                  <a:close/>
                  <a:moveTo>
                    <a:pt x="126" y="31300"/>
                  </a:moveTo>
                  <a:lnTo>
                    <a:pt x="1470" y="32645"/>
                  </a:lnTo>
                  <a:lnTo>
                    <a:pt x="126" y="32645"/>
                  </a:lnTo>
                  <a:lnTo>
                    <a:pt x="126" y="31300"/>
                  </a:lnTo>
                  <a:close/>
                  <a:moveTo>
                    <a:pt x="1471" y="32767"/>
                  </a:moveTo>
                  <a:lnTo>
                    <a:pt x="126" y="34113"/>
                  </a:lnTo>
                  <a:lnTo>
                    <a:pt x="126" y="32767"/>
                  </a:lnTo>
                  <a:close/>
                  <a:moveTo>
                    <a:pt x="1557" y="32854"/>
                  </a:moveTo>
                  <a:lnTo>
                    <a:pt x="1557" y="34199"/>
                  </a:lnTo>
                  <a:lnTo>
                    <a:pt x="211" y="34199"/>
                  </a:lnTo>
                  <a:lnTo>
                    <a:pt x="1557" y="32854"/>
                  </a:lnTo>
                  <a:close/>
                  <a:moveTo>
                    <a:pt x="64" y="1"/>
                  </a:moveTo>
                  <a:cubicBezTo>
                    <a:pt x="28" y="1"/>
                    <a:pt x="1" y="29"/>
                    <a:pt x="1" y="63"/>
                  </a:cubicBezTo>
                  <a:lnTo>
                    <a:pt x="1" y="7834"/>
                  </a:lnTo>
                  <a:cubicBezTo>
                    <a:pt x="0" y="7839"/>
                    <a:pt x="1" y="7844"/>
                    <a:pt x="3" y="7847"/>
                  </a:cubicBezTo>
                  <a:lnTo>
                    <a:pt x="3" y="9378"/>
                  </a:lnTo>
                  <a:cubicBezTo>
                    <a:pt x="1" y="9381"/>
                    <a:pt x="0" y="9386"/>
                    <a:pt x="1" y="9389"/>
                  </a:cubicBezTo>
                  <a:lnTo>
                    <a:pt x="1" y="17160"/>
                  </a:lnTo>
                  <a:lnTo>
                    <a:pt x="1" y="17161"/>
                  </a:lnTo>
                  <a:lnTo>
                    <a:pt x="1" y="17163"/>
                  </a:lnTo>
                  <a:lnTo>
                    <a:pt x="1" y="24934"/>
                  </a:lnTo>
                  <a:cubicBezTo>
                    <a:pt x="0" y="24937"/>
                    <a:pt x="1" y="24942"/>
                    <a:pt x="3" y="24947"/>
                  </a:cubicBezTo>
                  <a:lnTo>
                    <a:pt x="3" y="26477"/>
                  </a:lnTo>
                  <a:cubicBezTo>
                    <a:pt x="1" y="26480"/>
                    <a:pt x="0" y="26484"/>
                    <a:pt x="1" y="26489"/>
                  </a:cubicBezTo>
                  <a:lnTo>
                    <a:pt x="1" y="34259"/>
                  </a:lnTo>
                  <a:cubicBezTo>
                    <a:pt x="0" y="34294"/>
                    <a:pt x="28" y="34322"/>
                    <a:pt x="64" y="34322"/>
                  </a:cubicBezTo>
                  <a:lnTo>
                    <a:pt x="1619" y="34322"/>
                  </a:lnTo>
                  <a:cubicBezTo>
                    <a:pt x="1653" y="34321"/>
                    <a:pt x="1680" y="34293"/>
                    <a:pt x="1678" y="34259"/>
                  </a:cubicBezTo>
                  <a:lnTo>
                    <a:pt x="1678" y="17161"/>
                  </a:lnTo>
                  <a:lnTo>
                    <a:pt x="1678" y="17159"/>
                  </a:lnTo>
                  <a:lnTo>
                    <a:pt x="1678" y="62"/>
                  </a:lnTo>
                  <a:cubicBezTo>
                    <a:pt x="1678" y="46"/>
                    <a:pt x="1672" y="30"/>
                    <a:pt x="1660" y="18"/>
                  </a:cubicBezTo>
                  <a:cubicBezTo>
                    <a:pt x="1649" y="7"/>
                    <a:pt x="1635" y="1"/>
                    <a:pt x="16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529;p78">
              <a:extLst>
                <a:ext uri="{FF2B5EF4-FFF2-40B4-BE49-F238E27FC236}">
                  <a16:creationId xmlns:a16="http://schemas.microsoft.com/office/drawing/2014/main" xmlns="" id="{C7577A53-B384-4D36-80A2-A318DE5F3833}"/>
                </a:ext>
              </a:extLst>
            </p:cNvPr>
            <p:cNvSpPr/>
            <p:nvPr/>
          </p:nvSpPr>
          <p:spPr>
            <a:xfrm>
              <a:off x="6876375" y="929763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530;p78">
              <a:extLst>
                <a:ext uri="{FF2B5EF4-FFF2-40B4-BE49-F238E27FC236}">
                  <a16:creationId xmlns:a16="http://schemas.microsoft.com/office/drawing/2014/main" xmlns="" id="{C337A011-698F-4806-8875-EFC7877E8842}"/>
                </a:ext>
              </a:extLst>
            </p:cNvPr>
            <p:cNvSpPr/>
            <p:nvPr/>
          </p:nvSpPr>
          <p:spPr>
            <a:xfrm>
              <a:off x="6878102" y="959830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531;p78">
              <a:extLst>
                <a:ext uri="{FF2B5EF4-FFF2-40B4-BE49-F238E27FC236}">
                  <a16:creationId xmlns:a16="http://schemas.microsoft.com/office/drawing/2014/main" xmlns="" id="{D0EBABE2-F9BF-4276-8119-DE805751DD55}"/>
                </a:ext>
              </a:extLst>
            </p:cNvPr>
            <p:cNvSpPr/>
            <p:nvPr/>
          </p:nvSpPr>
          <p:spPr>
            <a:xfrm>
              <a:off x="6807564" y="959830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532;p78">
              <a:extLst>
                <a:ext uri="{FF2B5EF4-FFF2-40B4-BE49-F238E27FC236}">
                  <a16:creationId xmlns:a16="http://schemas.microsoft.com/office/drawing/2014/main" xmlns="" id="{5FB2B593-947B-461F-8A15-F7677D4088A8}"/>
                </a:ext>
              </a:extLst>
            </p:cNvPr>
            <p:cNvSpPr/>
            <p:nvPr/>
          </p:nvSpPr>
          <p:spPr>
            <a:xfrm>
              <a:off x="6694214" y="663169"/>
              <a:ext cx="238089" cy="167800"/>
            </a:xfrm>
            <a:custGeom>
              <a:avLst/>
              <a:gdLst/>
              <a:ahLst/>
              <a:cxnLst/>
              <a:rect l="l" t="t" r="r" b="b"/>
              <a:pathLst>
                <a:path w="17231" h="12144" extrusionOk="0">
                  <a:moveTo>
                    <a:pt x="7475" y="0"/>
                  </a:moveTo>
                  <a:cubicBezTo>
                    <a:pt x="6129" y="0"/>
                    <a:pt x="4998" y="913"/>
                    <a:pt x="4661" y="2151"/>
                  </a:cubicBezTo>
                  <a:cubicBezTo>
                    <a:pt x="4261" y="1991"/>
                    <a:pt x="3834" y="1909"/>
                    <a:pt x="3403" y="1908"/>
                  </a:cubicBezTo>
                  <a:cubicBezTo>
                    <a:pt x="1524" y="1908"/>
                    <a:pt x="1" y="3432"/>
                    <a:pt x="1" y="5310"/>
                  </a:cubicBezTo>
                  <a:cubicBezTo>
                    <a:pt x="1" y="6058"/>
                    <a:pt x="249" y="6784"/>
                    <a:pt x="705" y="7377"/>
                  </a:cubicBezTo>
                  <a:cubicBezTo>
                    <a:pt x="504" y="7814"/>
                    <a:pt x="401" y="8289"/>
                    <a:pt x="401" y="8771"/>
                  </a:cubicBezTo>
                  <a:cubicBezTo>
                    <a:pt x="401" y="10633"/>
                    <a:pt x="1911" y="12143"/>
                    <a:pt x="3773" y="12143"/>
                  </a:cubicBezTo>
                  <a:cubicBezTo>
                    <a:pt x="3775" y="12143"/>
                    <a:pt x="3777" y="12143"/>
                    <a:pt x="3779" y="12143"/>
                  </a:cubicBezTo>
                  <a:cubicBezTo>
                    <a:pt x="4457" y="12143"/>
                    <a:pt x="5119" y="11937"/>
                    <a:pt x="5679" y="11552"/>
                  </a:cubicBezTo>
                  <a:cubicBezTo>
                    <a:pt x="7536" y="11537"/>
                    <a:pt x="9037" y="10036"/>
                    <a:pt x="9052" y="8179"/>
                  </a:cubicBezTo>
                  <a:cubicBezTo>
                    <a:pt x="9085" y="8180"/>
                    <a:pt x="9116" y="8184"/>
                    <a:pt x="9149" y="8184"/>
                  </a:cubicBezTo>
                  <a:cubicBezTo>
                    <a:pt x="10275" y="8184"/>
                    <a:pt x="11214" y="7404"/>
                    <a:pt x="11466" y="6356"/>
                  </a:cubicBezTo>
                  <a:cubicBezTo>
                    <a:pt x="11616" y="6400"/>
                    <a:pt x="11770" y="6422"/>
                    <a:pt x="11927" y="6422"/>
                  </a:cubicBezTo>
                  <a:cubicBezTo>
                    <a:pt x="12841" y="6420"/>
                    <a:pt x="13583" y="5682"/>
                    <a:pt x="13588" y="4767"/>
                  </a:cubicBezTo>
                  <a:cubicBezTo>
                    <a:pt x="14244" y="4764"/>
                    <a:pt x="14837" y="4375"/>
                    <a:pt x="15102" y="3774"/>
                  </a:cubicBezTo>
                  <a:cubicBezTo>
                    <a:pt x="15212" y="3814"/>
                    <a:pt x="15328" y="3834"/>
                    <a:pt x="15446" y="3834"/>
                  </a:cubicBezTo>
                  <a:cubicBezTo>
                    <a:pt x="15848" y="3834"/>
                    <a:pt x="16213" y="3600"/>
                    <a:pt x="16380" y="3233"/>
                  </a:cubicBezTo>
                  <a:cubicBezTo>
                    <a:pt x="16446" y="3255"/>
                    <a:pt x="16515" y="3269"/>
                    <a:pt x="16585" y="3269"/>
                  </a:cubicBezTo>
                  <a:cubicBezTo>
                    <a:pt x="16941" y="3269"/>
                    <a:pt x="17230" y="2980"/>
                    <a:pt x="17230" y="2625"/>
                  </a:cubicBezTo>
                  <a:cubicBezTo>
                    <a:pt x="17230" y="2267"/>
                    <a:pt x="16942" y="1977"/>
                    <a:pt x="16585" y="1977"/>
                  </a:cubicBezTo>
                  <a:cubicBezTo>
                    <a:pt x="16446" y="1979"/>
                    <a:pt x="16309" y="2025"/>
                    <a:pt x="16199" y="2109"/>
                  </a:cubicBezTo>
                  <a:cubicBezTo>
                    <a:pt x="16004" y="1900"/>
                    <a:pt x="15731" y="1780"/>
                    <a:pt x="15446" y="1780"/>
                  </a:cubicBezTo>
                  <a:cubicBezTo>
                    <a:pt x="15218" y="1780"/>
                    <a:pt x="14997" y="1856"/>
                    <a:pt x="14817" y="1996"/>
                  </a:cubicBezTo>
                  <a:cubicBezTo>
                    <a:pt x="14503" y="1643"/>
                    <a:pt x="14053" y="1441"/>
                    <a:pt x="13580" y="1441"/>
                  </a:cubicBezTo>
                  <a:cubicBezTo>
                    <a:pt x="13282" y="1441"/>
                    <a:pt x="12990" y="1521"/>
                    <a:pt x="12733" y="1674"/>
                  </a:cubicBezTo>
                  <a:cubicBezTo>
                    <a:pt x="12284" y="1085"/>
                    <a:pt x="11585" y="741"/>
                    <a:pt x="10845" y="741"/>
                  </a:cubicBezTo>
                  <a:cubicBezTo>
                    <a:pt x="10843" y="741"/>
                    <a:pt x="10841" y="741"/>
                    <a:pt x="10838" y="741"/>
                  </a:cubicBezTo>
                  <a:cubicBezTo>
                    <a:pt x="10440" y="741"/>
                    <a:pt x="10049" y="842"/>
                    <a:pt x="9700" y="1033"/>
                  </a:cubicBezTo>
                  <a:cubicBezTo>
                    <a:pt x="9147" y="377"/>
                    <a:pt x="8333" y="0"/>
                    <a:pt x="7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533;p78">
              <a:extLst>
                <a:ext uri="{FF2B5EF4-FFF2-40B4-BE49-F238E27FC236}">
                  <a16:creationId xmlns:a16="http://schemas.microsoft.com/office/drawing/2014/main" xmlns="" id="{7FE7A7BC-2920-41A8-92EF-2D096477483D}"/>
                </a:ext>
              </a:extLst>
            </p:cNvPr>
            <p:cNvSpPr/>
            <p:nvPr/>
          </p:nvSpPr>
          <p:spPr>
            <a:xfrm>
              <a:off x="6726317" y="826795"/>
              <a:ext cx="42986" cy="408597"/>
            </a:xfrm>
            <a:custGeom>
              <a:avLst/>
              <a:gdLst/>
              <a:ahLst/>
              <a:cxnLst/>
              <a:rect l="l" t="t" r="r" b="b"/>
              <a:pathLst>
                <a:path w="3111" h="29571" extrusionOk="0">
                  <a:moveTo>
                    <a:pt x="1" y="0"/>
                  </a:moveTo>
                  <a:lnTo>
                    <a:pt x="1" y="29570"/>
                  </a:lnTo>
                  <a:lnTo>
                    <a:pt x="3111" y="29570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534;p78">
              <a:extLst>
                <a:ext uri="{FF2B5EF4-FFF2-40B4-BE49-F238E27FC236}">
                  <a16:creationId xmlns:a16="http://schemas.microsoft.com/office/drawing/2014/main" xmlns="" id="{B2F5484C-3056-4D0A-9B24-FF54FBD67640}"/>
                </a:ext>
              </a:extLst>
            </p:cNvPr>
            <p:cNvSpPr/>
            <p:nvPr/>
          </p:nvSpPr>
          <p:spPr>
            <a:xfrm>
              <a:off x="6726331" y="826795"/>
              <a:ext cx="42972" cy="43774"/>
            </a:xfrm>
            <a:custGeom>
              <a:avLst/>
              <a:gdLst/>
              <a:ahLst/>
              <a:cxnLst/>
              <a:rect l="l" t="t" r="r" b="b"/>
              <a:pathLst>
                <a:path w="3110" h="3168" extrusionOk="0">
                  <a:moveTo>
                    <a:pt x="1" y="0"/>
                  </a:moveTo>
                  <a:lnTo>
                    <a:pt x="1" y="3168"/>
                  </a:lnTo>
                  <a:lnTo>
                    <a:pt x="3110" y="3168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535;p78">
              <a:extLst>
                <a:ext uri="{FF2B5EF4-FFF2-40B4-BE49-F238E27FC236}">
                  <a16:creationId xmlns:a16="http://schemas.microsoft.com/office/drawing/2014/main" xmlns="" id="{C9712029-7AF1-41FD-93EF-5606D6674D70}"/>
                </a:ext>
              </a:extLst>
            </p:cNvPr>
            <p:cNvSpPr/>
            <p:nvPr/>
          </p:nvSpPr>
          <p:spPr>
            <a:xfrm>
              <a:off x="6726317" y="914315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0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536;p78">
              <a:extLst>
                <a:ext uri="{FF2B5EF4-FFF2-40B4-BE49-F238E27FC236}">
                  <a16:creationId xmlns:a16="http://schemas.microsoft.com/office/drawing/2014/main" xmlns="" id="{38FDB726-6564-4B42-B87F-CDCA9C8472ED}"/>
                </a:ext>
              </a:extLst>
            </p:cNvPr>
            <p:cNvSpPr/>
            <p:nvPr/>
          </p:nvSpPr>
          <p:spPr>
            <a:xfrm>
              <a:off x="6726317" y="1001821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rgbClr val="FF1D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537;p78">
              <a:extLst>
                <a:ext uri="{FF2B5EF4-FFF2-40B4-BE49-F238E27FC236}">
                  <a16:creationId xmlns:a16="http://schemas.microsoft.com/office/drawing/2014/main" xmlns="" id="{761AF3D7-1DA5-4951-9584-735EC95C0354}"/>
                </a:ext>
              </a:extLst>
            </p:cNvPr>
            <p:cNvSpPr/>
            <p:nvPr/>
          </p:nvSpPr>
          <p:spPr>
            <a:xfrm>
              <a:off x="6726317" y="1001821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538;p78">
              <a:extLst>
                <a:ext uri="{FF2B5EF4-FFF2-40B4-BE49-F238E27FC236}">
                  <a16:creationId xmlns:a16="http://schemas.microsoft.com/office/drawing/2014/main" xmlns="" id="{117B5424-E489-4514-B665-C8A3092C3BFA}"/>
                </a:ext>
              </a:extLst>
            </p:cNvPr>
            <p:cNvSpPr/>
            <p:nvPr/>
          </p:nvSpPr>
          <p:spPr>
            <a:xfrm>
              <a:off x="6726317" y="1081714"/>
              <a:ext cx="42986" cy="43760"/>
            </a:xfrm>
            <a:custGeom>
              <a:avLst/>
              <a:gdLst/>
              <a:ahLst/>
              <a:cxnLst/>
              <a:rect l="l" t="t" r="r" b="b"/>
              <a:pathLst>
                <a:path w="3111" h="3167" extrusionOk="0">
                  <a:moveTo>
                    <a:pt x="1" y="0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rgbClr val="FF1D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539;p78">
              <a:extLst>
                <a:ext uri="{FF2B5EF4-FFF2-40B4-BE49-F238E27FC236}">
                  <a16:creationId xmlns:a16="http://schemas.microsoft.com/office/drawing/2014/main" xmlns="" id="{8B1A18F1-F5D8-4E31-AFE2-F6CE9D8D7F3F}"/>
                </a:ext>
              </a:extLst>
            </p:cNvPr>
            <p:cNvSpPr/>
            <p:nvPr/>
          </p:nvSpPr>
          <p:spPr>
            <a:xfrm>
              <a:off x="6726317" y="1081714"/>
              <a:ext cx="42986" cy="43760"/>
            </a:xfrm>
            <a:custGeom>
              <a:avLst/>
              <a:gdLst/>
              <a:ahLst/>
              <a:cxnLst/>
              <a:rect l="l" t="t" r="r" b="b"/>
              <a:pathLst>
                <a:path w="3111" h="3167" extrusionOk="0">
                  <a:moveTo>
                    <a:pt x="1" y="0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540;p78">
              <a:extLst>
                <a:ext uri="{FF2B5EF4-FFF2-40B4-BE49-F238E27FC236}">
                  <a16:creationId xmlns:a16="http://schemas.microsoft.com/office/drawing/2014/main" xmlns="" id="{50E47737-895F-43CB-9AD2-165D64572AA3}"/>
                </a:ext>
              </a:extLst>
            </p:cNvPr>
            <p:cNvSpPr/>
            <p:nvPr/>
          </p:nvSpPr>
          <p:spPr>
            <a:xfrm>
              <a:off x="6726317" y="1156785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rgbClr val="FF1D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541;p78">
              <a:extLst>
                <a:ext uri="{FF2B5EF4-FFF2-40B4-BE49-F238E27FC236}">
                  <a16:creationId xmlns:a16="http://schemas.microsoft.com/office/drawing/2014/main" xmlns="" id="{B9B876F2-2C5E-4600-8D67-73594901A96C}"/>
                </a:ext>
              </a:extLst>
            </p:cNvPr>
            <p:cNvSpPr/>
            <p:nvPr/>
          </p:nvSpPr>
          <p:spPr>
            <a:xfrm>
              <a:off x="6758553" y="1156785"/>
              <a:ext cx="10902" cy="43774"/>
            </a:xfrm>
            <a:custGeom>
              <a:avLst/>
              <a:gdLst/>
              <a:ahLst/>
              <a:cxnLst/>
              <a:rect l="l" t="t" r="r" b="b"/>
              <a:pathLst>
                <a:path w="789" h="3168" extrusionOk="0">
                  <a:moveTo>
                    <a:pt x="0" y="1"/>
                  </a:moveTo>
                  <a:lnTo>
                    <a:pt x="0" y="3167"/>
                  </a:lnTo>
                  <a:lnTo>
                    <a:pt x="789" y="3167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542;p78">
              <a:extLst>
                <a:ext uri="{FF2B5EF4-FFF2-40B4-BE49-F238E27FC236}">
                  <a16:creationId xmlns:a16="http://schemas.microsoft.com/office/drawing/2014/main" xmlns="" id="{7FE7359D-C000-450B-AF2B-49179CF5678F}"/>
                </a:ext>
              </a:extLst>
            </p:cNvPr>
            <p:cNvSpPr/>
            <p:nvPr/>
          </p:nvSpPr>
          <p:spPr>
            <a:xfrm>
              <a:off x="6962140" y="530451"/>
              <a:ext cx="238103" cy="167814"/>
            </a:xfrm>
            <a:custGeom>
              <a:avLst/>
              <a:gdLst/>
              <a:ahLst/>
              <a:cxnLst/>
              <a:rect l="l" t="t" r="r" b="b"/>
              <a:pathLst>
                <a:path w="17232" h="12145" extrusionOk="0">
                  <a:moveTo>
                    <a:pt x="7474" y="1"/>
                  </a:moveTo>
                  <a:cubicBezTo>
                    <a:pt x="6129" y="1"/>
                    <a:pt x="4998" y="913"/>
                    <a:pt x="4661" y="2153"/>
                  </a:cubicBezTo>
                  <a:cubicBezTo>
                    <a:pt x="4261" y="1993"/>
                    <a:pt x="3834" y="1910"/>
                    <a:pt x="3403" y="1910"/>
                  </a:cubicBezTo>
                  <a:cubicBezTo>
                    <a:pt x="1524" y="1910"/>
                    <a:pt x="2" y="3432"/>
                    <a:pt x="2" y="5311"/>
                  </a:cubicBezTo>
                  <a:cubicBezTo>
                    <a:pt x="0" y="6058"/>
                    <a:pt x="249" y="6785"/>
                    <a:pt x="705" y="7378"/>
                  </a:cubicBezTo>
                  <a:cubicBezTo>
                    <a:pt x="504" y="7814"/>
                    <a:pt x="401" y="8290"/>
                    <a:pt x="401" y="8772"/>
                  </a:cubicBezTo>
                  <a:cubicBezTo>
                    <a:pt x="401" y="10634"/>
                    <a:pt x="1911" y="12144"/>
                    <a:pt x="3773" y="12144"/>
                  </a:cubicBezTo>
                  <a:cubicBezTo>
                    <a:pt x="3775" y="12144"/>
                    <a:pt x="3777" y="12144"/>
                    <a:pt x="3779" y="12144"/>
                  </a:cubicBezTo>
                  <a:cubicBezTo>
                    <a:pt x="4457" y="12144"/>
                    <a:pt x="5120" y="11937"/>
                    <a:pt x="5678" y="11553"/>
                  </a:cubicBezTo>
                  <a:cubicBezTo>
                    <a:pt x="7535" y="11538"/>
                    <a:pt x="9037" y="10036"/>
                    <a:pt x="9052" y="8179"/>
                  </a:cubicBezTo>
                  <a:cubicBezTo>
                    <a:pt x="9084" y="8181"/>
                    <a:pt x="9116" y="8184"/>
                    <a:pt x="9149" y="8184"/>
                  </a:cubicBezTo>
                  <a:cubicBezTo>
                    <a:pt x="10275" y="8184"/>
                    <a:pt x="11214" y="7404"/>
                    <a:pt x="11466" y="6357"/>
                  </a:cubicBezTo>
                  <a:cubicBezTo>
                    <a:pt x="11616" y="6400"/>
                    <a:pt x="11771" y="6422"/>
                    <a:pt x="11927" y="6422"/>
                  </a:cubicBezTo>
                  <a:cubicBezTo>
                    <a:pt x="12842" y="6422"/>
                    <a:pt x="13584" y="5684"/>
                    <a:pt x="13589" y="4769"/>
                  </a:cubicBezTo>
                  <a:cubicBezTo>
                    <a:pt x="14246" y="4765"/>
                    <a:pt x="14839" y="4375"/>
                    <a:pt x="15103" y="3776"/>
                  </a:cubicBezTo>
                  <a:cubicBezTo>
                    <a:pt x="15213" y="3814"/>
                    <a:pt x="15329" y="3835"/>
                    <a:pt x="15448" y="3836"/>
                  </a:cubicBezTo>
                  <a:cubicBezTo>
                    <a:pt x="15849" y="3835"/>
                    <a:pt x="16214" y="3600"/>
                    <a:pt x="16381" y="3234"/>
                  </a:cubicBezTo>
                  <a:cubicBezTo>
                    <a:pt x="16447" y="3257"/>
                    <a:pt x="16516" y="3269"/>
                    <a:pt x="16587" y="3271"/>
                  </a:cubicBezTo>
                  <a:cubicBezTo>
                    <a:pt x="16943" y="3271"/>
                    <a:pt x="17231" y="2982"/>
                    <a:pt x="17231" y="2626"/>
                  </a:cubicBezTo>
                  <a:cubicBezTo>
                    <a:pt x="17231" y="2269"/>
                    <a:pt x="16944" y="1979"/>
                    <a:pt x="16588" y="1979"/>
                  </a:cubicBezTo>
                  <a:cubicBezTo>
                    <a:pt x="16587" y="1979"/>
                    <a:pt x="16586" y="1979"/>
                    <a:pt x="16585" y="1979"/>
                  </a:cubicBezTo>
                  <a:cubicBezTo>
                    <a:pt x="16445" y="1979"/>
                    <a:pt x="16310" y="2026"/>
                    <a:pt x="16200" y="2111"/>
                  </a:cubicBezTo>
                  <a:cubicBezTo>
                    <a:pt x="16005" y="1900"/>
                    <a:pt x="15732" y="1781"/>
                    <a:pt x="15446" y="1781"/>
                  </a:cubicBezTo>
                  <a:cubicBezTo>
                    <a:pt x="15219" y="1781"/>
                    <a:pt x="14997" y="1857"/>
                    <a:pt x="14818" y="1996"/>
                  </a:cubicBezTo>
                  <a:cubicBezTo>
                    <a:pt x="14503" y="1644"/>
                    <a:pt x="14053" y="1442"/>
                    <a:pt x="13581" y="1442"/>
                  </a:cubicBezTo>
                  <a:cubicBezTo>
                    <a:pt x="13283" y="1442"/>
                    <a:pt x="12989" y="1522"/>
                    <a:pt x="12734" y="1675"/>
                  </a:cubicBezTo>
                  <a:cubicBezTo>
                    <a:pt x="12284" y="1086"/>
                    <a:pt x="11585" y="742"/>
                    <a:pt x="10845" y="742"/>
                  </a:cubicBezTo>
                  <a:cubicBezTo>
                    <a:pt x="10445" y="742"/>
                    <a:pt x="10051" y="842"/>
                    <a:pt x="9700" y="1034"/>
                  </a:cubicBezTo>
                  <a:cubicBezTo>
                    <a:pt x="9146" y="379"/>
                    <a:pt x="8332" y="1"/>
                    <a:pt x="7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543;p78">
              <a:extLst>
                <a:ext uri="{FF2B5EF4-FFF2-40B4-BE49-F238E27FC236}">
                  <a16:creationId xmlns:a16="http://schemas.microsoft.com/office/drawing/2014/main" xmlns="" id="{D2E95FFF-6C91-4FBC-96F1-71EA6CA6F801}"/>
                </a:ext>
              </a:extLst>
            </p:cNvPr>
            <p:cNvSpPr/>
            <p:nvPr/>
          </p:nvSpPr>
          <p:spPr>
            <a:xfrm>
              <a:off x="6992856" y="693373"/>
              <a:ext cx="42986" cy="277414"/>
            </a:xfrm>
            <a:custGeom>
              <a:avLst/>
              <a:gdLst/>
              <a:ahLst/>
              <a:cxnLst/>
              <a:rect l="l" t="t" r="r" b="b"/>
              <a:pathLst>
                <a:path w="3111" h="20077" extrusionOk="0">
                  <a:moveTo>
                    <a:pt x="1" y="0"/>
                  </a:moveTo>
                  <a:lnTo>
                    <a:pt x="1" y="20076"/>
                  </a:lnTo>
                  <a:lnTo>
                    <a:pt x="3111" y="2007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544;p78">
              <a:extLst>
                <a:ext uri="{FF2B5EF4-FFF2-40B4-BE49-F238E27FC236}">
                  <a16:creationId xmlns:a16="http://schemas.microsoft.com/office/drawing/2014/main" xmlns="" id="{9E68EAAC-E7E7-4BE2-8CCE-29BCAF784BF1}"/>
                </a:ext>
              </a:extLst>
            </p:cNvPr>
            <p:cNvSpPr/>
            <p:nvPr/>
          </p:nvSpPr>
          <p:spPr>
            <a:xfrm>
              <a:off x="6992856" y="693373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0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545;p78">
              <a:extLst>
                <a:ext uri="{FF2B5EF4-FFF2-40B4-BE49-F238E27FC236}">
                  <a16:creationId xmlns:a16="http://schemas.microsoft.com/office/drawing/2014/main" xmlns="" id="{8858D031-90CB-4D89-B9E2-5070146FB3D7}"/>
                </a:ext>
              </a:extLst>
            </p:cNvPr>
            <p:cNvSpPr/>
            <p:nvPr/>
          </p:nvSpPr>
          <p:spPr>
            <a:xfrm>
              <a:off x="6992856" y="780893"/>
              <a:ext cx="42986" cy="43760"/>
            </a:xfrm>
            <a:custGeom>
              <a:avLst/>
              <a:gdLst/>
              <a:ahLst/>
              <a:cxnLst/>
              <a:rect l="l" t="t" r="r" b="b"/>
              <a:pathLst>
                <a:path w="3111" h="3167" extrusionOk="0">
                  <a:moveTo>
                    <a:pt x="1" y="0"/>
                  </a:moveTo>
                  <a:lnTo>
                    <a:pt x="1" y="3166"/>
                  </a:lnTo>
                  <a:lnTo>
                    <a:pt x="3111" y="316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546;p78">
              <a:extLst>
                <a:ext uri="{FF2B5EF4-FFF2-40B4-BE49-F238E27FC236}">
                  <a16:creationId xmlns:a16="http://schemas.microsoft.com/office/drawing/2014/main" xmlns="" id="{F14DF0EF-0E3E-4D37-BAFD-526D63CB161A}"/>
                </a:ext>
              </a:extLst>
            </p:cNvPr>
            <p:cNvSpPr/>
            <p:nvPr/>
          </p:nvSpPr>
          <p:spPr>
            <a:xfrm>
              <a:off x="6992856" y="956030"/>
              <a:ext cx="42986" cy="277400"/>
            </a:xfrm>
            <a:custGeom>
              <a:avLst/>
              <a:gdLst/>
              <a:ahLst/>
              <a:cxnLst/>
              <a:rect l="l" t="t" r="r" b="b"/>
              <a:pathLst>
                <a:path w="3111" h="20076" extrusionOk="0">
                  <a:moveTo>
                    <a:pt x="1" y="0"/>
                  </a:moveTo>
                  <a:lnTo>
                    <a:pt x="1" y="20075"/>
                  </a:lnTo>
                  <a:lnTo>
                    <a:pt x="3111" y="20075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547;p78">
              <a:extLst>
                <a:ext uri="{FF2B5EF4-FFF2-40B4-BE49-F238E27FC236}">
                  <a16:creationId xmlns:a16="http://schemas.microsoft.com/office/drawing/2014/main" xmlns="" id="{6289C32D-ADCF-44AE-83AA-830C2CD48E8E}"/>
                </a:ext>
              </a:extLst>
            </p:cNvPr>
            <p:cNvSpPr/>
            <p:nvPr/>
          </p:nvSpPr>
          <p:spPr>
            <a:xfrm>
              <a:off x="6992856" y="868400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548;p78">
              <a:extLst>
                <a:ext uri="{FF2B5EF4-FFF2-40B4-BE49-F238E27FC236}">
                  <a16:creationId xmlns:a16="http://schemas.microsoft.com/office/drawing/2014/main" xmlns="" id="{D671511F-40B1-496C-BB1C-1F656A9203E1}"/>
                </a:ext>
              </a:extLst>
            </p:cNvPr>
            <p:cNvSpPr/>
            <p:nvPr/>
          </p:nvSpPr>
          <p:spPr>
            <a:xfrm>
              <a:off x="6992856" y="956030"/>
              <a:ext cx="42986" cy="43760"/>
            </a:xfrm>
            <a:custGeom>
              <a:avLst/>
              <a:gdLst/>
              <a:ahLst/>
              <a:cxnLst/>
              <a:rect l="l" t="t" r="r" b="b"/>
              <a:pathLst>
                <a:path w="3111" h="3167" extrusionOk="0">
                  <a:moveTo>
                    <a:pt x="1" y="0"/>
                  </a:moveTo>
                  <a:lnTo>
                    <a:pt x="1" y="3166"/>
                  </a:lnTo>
                  <a:lnTo>
                    <a:pt x="3111" y="316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549;p78">
              <a:extLst>
                <a:ext uri="{FF2B5EF4-FFF2-40B4-BE49-F238E27FC236}">
                  <a16:creationId xmlns:a16="http://schemas.microsoft.com/office/drawing/2014/main" xmlns="" id="{2A9DADBE-BF67-4B4A-86ED-CEFAEB5A211D}"/>
                </a:ext>
              </a:extLst>
            </p:cNvPr>
            <p:cNvSpPr/>
            <p:nvPr/>
          </p:nvSpPr>
          <p:spPr>
            <a:xfrm>
              <a:off x="6992856" y="1043523"/>
              <a:ext cx="42986" cy="43788"/>
            </a:xfrm>
            <a:custGeom>
              <a:avLst/>
              <a:gdLst/>
              <a:ahLst/>
              <a:cxnLst/>
              <a:rect l="l" t="t" r="r" b="b"/>
              <a:pathLst>
                <a:path w="3111" h="3169" extrusionOk="0">
                  <a:moveTo>
                    <a:pt x="1" y="1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550;p78">
              <a:extLst>
                <a:ext uri="{FF2B5EF4-FFF2-40B4-BE49-F238E27FC236}">
                  <a16:creationId xmlns:a16="http://schemas.microsoft.com/office/drawing/2014/main" xmlns="" id="{834712F8-2B6D-40D8-A9E0-03699922574F}"/>
                </a:ext>
              </a:extLst>
            </p:cNvPr>
            <p:cNvSpPr/>
            <p:nvPr/>
          </p:nvSpPr>
          <p:spPr>
            <a:xfrm>
              <a:off x="6992856" y="1131043"/>
              <a:ext cx="42986" cy="43774"/>
            </a:xfrm>
            <a:custGeom>
              <a:avLst/>
              <a:gdLst/>
              <a:ahLst/>
              <a:cxnLst/>
              <a:rect l="l" t="t" r="r" b="b"/>
              <a:pathLst>
                <a:path w="3111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rgbClr val="FF1D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551;p78">
              <a:extLst>
                <a:ext uri="{FF2B5EF4-FFF2-40B4-BE49-F238E27FC236}">
                  <a16:creationId xmlns:a16="http://schemas.microsoft.com/office/drawing/2014/main" xmlns="" id="{1739D430-7181-47B0-AFC2-40C013372A41}"/>
                </a:ext>
              </a:extLst>
            </p:cNvPr>
            <p:cNvSpPr/>
            <p:nvPr/>
          </p:nvSpPr>
          <p:spPr>
            <a:xfrm>
              <a:off x="7028436" y="1131043"/>
              <a:ext cx="7904" cy="43774"/>
            </a:xfrm>
            <a:custGeom>
              <a:avLst/>
              <a:gdLst/>
              <a:ahLst/>
              <a:cxnLst/>
              <a:rect l="l" t="t" r="r" b="b"/>
              <a:pathLst>
                <a:path w="572" h="3168" extrusionOk="0">
                  <a:moveTo>
                    <a:pt x="1" y="1"/>
                  </a:moveTo>
                  <a:lnTo>
                    <a:pt x="1" y="3167"/>
                  </a:lnTo>
                  <a:lnTo>
                    <a:pt x="571" y="3167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552;p78">
              <a:extLst>
                <a:ext uri="{FF2B5EF4-FFF2-40B4-BE49-F238E27FC236}">
                  <a16:creationId xmlns:a16="http://schemas.microsoft.com/office/drawing/2014/main" xmlns="" id="{B3F3700C-99BD-434C-8A91-84DD160DF1EB}"/>
                </a:ext>
              </a:extLst>
            </p:cNvPr>
            <p:cNvSpPr/>
            <p:nvPr/>
          </p:nvSpPr>
          <p:spPr>
            <a:xfrm>
              <a:off x="5761303" y="818270"/>
              <a:ext cx="552244" cy="607169"/>
            </a:xfrm>
            <a:custGeom>
              <a:avLst/>
              <a:gdLst/>
              <a:ahLst/>
              <a:cxnLst/>
              <a:rect l="l" t="t" r="r" b="b"/>
              <a:pathLst>
                <a:path w="39967" h="43942" extrusionOk="0">
                  <a:moveTo>
                    <a:pt x="19216" y="0"/>
                  </a:moveTo>
                  <a:cubicBezTo>
                    <a:pt x="20007" y="5138"/>
                    <a:pt x="19419" y="12024"/>
                    <a:pt x="17226" y="16903"/>
                  </a:cubicBezTo>
                  <a:cubicBezTo>
                    <a:pt x="15708" y="13251"/>
                    <a:pt x="15312" y="8279"/>
                    <a:pt x="15889" y="4536"/>
                  </a:cubicBezTo>
                  <a:lnTo>
                    <a:pt x="8562" y="4536"/>
                  </a:lnTo>
                  <a:cubicBezTo>
                    <a:pt x="9181" y="8555"/>
                    <a:pt x="8681" y="13993"/>
                    <a:pt x="6871" y="17689"/>
                  </a:cubicBezTo>
                  <a:lnTo>
                    <a:pt x="4185" y="17689"/>
                  </a:lnTo>
                  <a:lnTo>
                    <a:pt x="4185" y="22174"/>
                  </a:lnTo>
                  <a:lnTo>
                    <a:pt x="0" y="22174"/>
                  </a:lnTo>
                  <a:lnTo>
                    <a:pt x="0" y="43942"/>
                  </a:lnTo>
                  <a:lnTo>
                    <a:pt x="39966" y="43942"/>
                  </a:lnTo>
                  <a:lnTo>
                    <a:pt x="39966" y="17689"/>
                  </a:lnTo>
                  <a:lnTo>
                    <a:pt x="31298" y="17689"/>
                  </a:lnTo>
                  <a:cubicBezTo>
                    <a:pt x="28796" y="12786"/>
                    <a:pt x="28095" y="5421"/>
                    <a:pt x="289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553;p78">
              <a:extLst>
                <a:ext uri="{FF2B5EF4-FFF2-40B4-BE49-F238E27FC236}">
                  <a16:creationId xmlns:a16="http://schemas.microsoft.com/office/drawing/2014/main" xmlns="" id="{7AF9EF29-277F-4F0E-89F8-D752D930ED6A}"/>
                </a:ext>
              </a:extLst>
            </p:cNvPr>
            <p:cNvSpPr/>
            <p:nvPr/>
          </p:nvSpPr>
          <p:spPr>
            <a:xfrm>
              <a:off x="5853714" y="988391"/>
              <a:ext cx="800503" cy="275479"/>
            </a:xfrm>
            <a:custGeom>
              <a:avLst/>
              <a:gdLst/>
              <a:ahLst/>
              <a:cxnLst/>
              <a:rect l="l" t="t" r="r" b="b"/>
              <a:pathLst>
                <a:path w="57934" h="19937" extrusionOk="0">
                  <a:moveTo>
                    <a:pt x="2778" y="1"/>
                  </a:moveTo>
                  <a:cubicBezTo>
                    <a:pt x="1246" y="1"/>
                    <a:pt x="0" y="1248"/>
                    <a:pt x="0" y="2779"/>
                  </a:cubicBezTo>
                  <a:lnTo>
                    <a:pt x="0" y="19937"/>
                  </a:lnTo>
                  <a:lnTo>
                    <a:pt x="679" y="19937"/>
                  </a:lnTo>
                  <a:lnTo>
                    <a:pt x="679" y="2779"/>
                  </a:lnTo>
                  <a:cubicBezTo>
                    <a:pt x="679" y="1622"/>
                    <a:pt x="1620" y="680"/>
                    <a:pt x="2778" y="680"/>
                  </a:cubicBezTo>
                  <a:lnTo>
                    <a:pt x="55155" y="680"/>
                  </a:lnTo>
                  <a:cubicBezTo>
                    <a:pt x="56313" y="680"/>
                    <a:pt x="57254" y="1622"/>
                    <a:pt x="57254" y="2779"/>
                  </a:cubicBezTo>
                  <a:lnTo>
                    <a:pt x="57254" y="18244"/>
                  </a:lnTo>
                  <a:lnTo>
                    <a:pt x="57933" y="18244"/>
                  </a:lnTo>
                  <a:lnTo>
                    <a:pt x="57933" y="2779"/>
                  </a:lnTo>
                  <a:cubicBezTo>
                    <a:pt x="57933" y="1248"/>
                    <a:pt x="56686" y="1"/>
                    <a:pt x="5515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554;p78">
              <a:extLst>
                <a:ext uri="{FF2B5EF4-FFF2-40B4-BE49-F238E27FC236}">
                  <a16:creationId xmlns:a16="http://schemas.microsoft.com/office/drawing/2014/main" xmlns="" id="{50B1D184-5E0E-49E2-969E-799468103D23}"/>
                </a:ext>
              </a:extLst>
            </p:cNvPr>
            <p:cNvSpPr/>
            <p:nvPr/>
          </p:nvSpPr>
          <p:spPr>
            <a:xfrm>
              <a:off x="5934063" y="1111021"/>
              <a:ext cx="24885" cy="9023"/>
            </a:xfrm>
            <a:custGeom>
              <a:avLst/>
              <a:gdLst/>
              <a:ahLst/>
              <a:cxnLst/>
              <a:rect l="l" t="t" r="r" b="b"/>
              <a:pathLst>
                <a:path w="1801" h="653" extrusionOk="0">
                  <a:moveTo>
                    <a:pt x="653" y="0"/>
                  </a:moveTo>
                  <a:cubicBezTo>
                    <a:pt x="293" y="0"/>
                    <a:pt x="1" y="292"/>
                    <a:pt x="1" y="653"/>
                  </a:cubicBezTo>
                  <a:lnTo>
                    <a:pt x="1800" y="653"/>
                  </a:lnTo>
                  <a:cubicBezTo>
                    <a:pt x="1800" y="293"/>
                    <a:pt x="1509" y="0"/>
                    <a:pt x="1149" y="0"/>
                  </a:cubicBezTo>
                  <a:cubicBezTo>
                    <a:pt x="1148" y="0"/>
                    <a:pt x="1148" y="0"/>
                    <a:pt x="1147" y="0"/>
                  </a:cubicBezTo>
                  <a:lnTo>
                    <a:pt x="655" y="0"/>
                  </a:lnTo>
                  <a:cubicBezTo>
                    <a:pt x="654" y="0"/>
                    <a:pt x="654" y="0"/>
                    <a:pt x="6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555;p78">
              <a:extLst>
                <a:ext uri="{FF2B5EF4-FFF2-40B4-BE49-F238E27FC236}">
                  <a16:creationId xmlns:a16="http://schemas.microsoft.com/office/drawing/2014/main" xmlns="" id="{C7CAF4A2-C272-4F8F-ACD1-40B0EC501AA9}"/>
                </a:ext>
              </a:extLst>
            </p:cNvPr>
            <p:cNvSpPr/>
            <p:nvPr/>
          </p:nvSpPr>
          <p:spPr>
            <a:xfrm>
              <a:off x="6051373" y="1111021"/>
              <a:ext cx="24899" cy="9023"/>
            </a:xfrm>
            <a:custGeom>
              <a:avLst/>
              <a:gdLst/>
              <a:ahLst/>
              <a:cxnLst/>
              <a:rect l="l" t="t" r="r" b="b"/>
              <a:pathLst>
                <a:path w="1802" h="653" extrusionOk="0">
                  <a:moveTo>
                    <a:pt x="653" y="0"/>
                  </a:moveTo>
                  <a:cubicBezTo>
                    <a:pt x="294" y="0"/>
                    <a:pt x="2" y="292"/>
                    <a:pt x="1" y="653"/>
                  </a:cubicBezTo>
                  <a:lnTo>
                    <a:pt x="1800" y="653"/>
                  </a:lnTo>
                  <a:cubicBezTo>
                    <a:pt x="1802" y="293"/>
                    <a:pt x="1510" y="0"/>
                    <a:pt x="1150" y="0"/>
                  </a:cubicBezTo>
                  <a:cubicBezTo>
                    <a:pt x="1150" y="0"/>
                    <a:pt x="1149" y="0"/>
                    <a:pt x="1148" y="0"/>
                  </a:cubicBezTo>
                  <a:lnTo>
                    <a:pt x="655" y="0"/>
                  </a:lnTo>
                  <a:cubicBezTo>
                    <a:pt x="655" y="0"/>
                    <a:pt x="654" y="0"/>
                    <a:pt x="6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556;p78">
              <a:extLst>
                <a:ext uri="{FF2B5EF4-FFF2-40B4-BE49-F238E27FC236}">
                  <a16:creationId xmlns:a16="http://schemas.microsoft.com/office/drawing/2014/main" xmlns="" id="{78DEAEEE-3A55-4EF1-95A9-5407AC3649D7}"/>
                </a:ext>
              </a:extLst>
            </p:cNvPr>
            <p:cNvSpPr/>
            <p:nvPr/>
          </p:nvSpPr>
          <p:spPr>
            <a:xfrm>
              <a:off x="5716534" y="1267117"/>
              <a:ext cx="184809" cy="158321"/>
            </a:xfrm>
            <a:custGeom>
              <a:avLst/>
              <a:gdLst/>
              <a:ahLst/>
              <a:cxnLst/>
              <a:rect l="l" t="t" r="r" b="b"/>
              <a:pathLst>
                <a:path w="13375" h="11458" extrusionOk="0">
                  <a:moveTo>
                    <a:pt x="1" y="1"/>
                  </a:moveTo>
                  <a:lnTo>
                    <a:pt x="1" y="11458"/>
                  </a:lnTo>
                  <a:lnTo>
                    <a:pt x="13374" y="11458"/>
                  </a:lnTo>
                  <a:lnTo>
                    <a:pt x="13374" y="1"/>
                  </a:lnTo>
                  <a:close/>
                </a:path>
              </a:pathLst>
            </a:custGeom>
            <a:solidFill>
              <a:srgbClr val="F2F3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557;p78">
              <a:extLst>
                <a:ext uri="{FF2B5EF4-FFF2-40B4-BE49-F238E27FC236}">
                  <a16:creationId xmlns:a16="http://schemas.microsoft.com/office/drawing/2014/main" xmlns="" id="{F5597E9F-6EDB-446E-8082-C1CBDA9BC232}"/>
                </a:ext>
              </a:extLst>
            </p:cNvPr>
            <p:cNvSpPr/>
            <p:nvPr/>
          </p:nvSpPr>
          <p:spPr>
            <a:xfrm>
              <a:off x="5766374" y="1281501"/>
              <a:ext cx="56541" cy="11786"/>
            </a:xfrm>
            <a:custGeom>
              <a:avLst/>
              <a:gdLst/>
              <a:ahLst/>
              <a:cxnLst/>
              <a:rect l="l" t="t" r="r" b="b"/>
              <a:pathLst>
                <a:path w="4092" h="853" extrusionOk="0">
                  <a:moveTo>
                    <a:pt x="1" y="0"/>
                  </a:moveTo>
                  <a:lnTo>
                    <a:pt x="1" y="852"/>
                  </a:lnTo>
                  <a:lnTo>
                    <a:pt x="4092" y="852"/>
                  </a:lnTo>
                  <a:lnTo>
                    <a:pt x="409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558;p78">
              <a:extLst>
                <a:ext uri="{FF2B5EF4-FFF2-40B4-BE49-F238E27FC236}">
                  <a16:creationId xmlns:a16="http://schemas.microsoft.com/office/drawing/2014/main" xmlns="" id="{42319BA6-FAC0-461D-81D0-43EB8AEBC07C}"/>
                </a:ext>
              </a:extLst>
            </p:cNvPr>
            <p:cNvSpPr/>
            <p:nvPr/>
          </p:nvSpPr>
          <p:spPr>
            <a:xfrm>
              <a:off x="5830127" y="1281501"/>
              <a:ext cx="56555" cy="11786"/>
            </a:xfrm>
            <a:custGeom>
              <a:avLst/>
              <a:gdLst/>
              <a:ahLst/>
              <a:cxnLst/>
              <a:rect l="l" t="t" r="r" b="b"/>
              <a:pathLst>
                <a:path w="4093" h="853" extrusionOk="0">
                  <a:moveTo>
                    <a:pt x="1" y="0"/>
                  </a:moveTo>
                  <a:lnTo>
                    <a:pt x="1" y="852"/>
                  </a:lnTo>
                  <a:lnTo>
                    <a:pt x="4092" y="852"/>
                  </a:lnTo>
                  <a:lnTo>
                    <a:pt x="409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559;p78">
              <a:extLst>
                <a:ext uri="{FF2B5EF4-FFF2-40B4-BE49-F238E27FC236}">
                  <a16:creationId xmlns:a16="http://schemas.microsoft.com/office/drawing/2014/main" xmlns="" id="{76325D61-D43B-49FA-9B04-EB950D8ADF91}"/>
                </a:ext>
              </a:extLst>
            </p:cNvPr>
            <p:cNvSpPr/>
            <p:nvPr/>
          </p:nvSpPr>
          <p:spPr>
            <a:xfrm>
              <a:off x="5766374" y="1306857"/>
              <a:ext cx="56541" cy="11786"/>
            </a:xfrm>
            <a:custGeom>
              <a:avLst/>
              <a:gdLst/>
              <a:ahLst/>
              <a:cxnLst/>
              <a:rect l="l" t="t" r="r" b="b"/>
              <a:pathLst>
                <a:path w="4092" h="853" extrusionOk="0">
                  <a:moveTo>
                    <a:pt x="1" y="0"/>
                  </a:moveTo>
                  <a:lnTo>
                    <a:pt x="1" y="852"/>
                  </a:lnTo>
                  <a:lnTo>
                    <a:pt x="4092" y="852"/>
                  </a:lnTo>
                  <a:lnTo>
                    <a:pt x="409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560;p78">
              <a:extLst>
                <a:ext uri="{FF2B5EF4-FFF2-40B4-BE49-F238E27FC236}">
                  <a16:creationId xmlns:a16="http://schemas.microsoft.com/office/drawing/2014/main" xmlns="" id="{4C9F264F-2A31-43A5-9595-8B4CD5815E8B}"/>
                </a:ext>
              </a:extLst>
            </p:cNvPr>
            <p:cNvSpPr/>
            <p:nvPr/>
          </p:nvSpPr>
          <p:spPr>
            <a:xfrm>
              <a:off x="5830127" y="1306857"/>
              <a:ext cx="56555" cy="11786"/>
            </a:xfrm>
            <a:custGeom>
              <a:avLst/>
              <a:gdLst/>
              <a:ahLst/>
              <a:cxnLst/>
              <a:rect l="l" t="t" r="r" b="b"/>
              <a:pathLst>
                <a:path w="4093" h="853" extrusionOk="0">
                  <a:moveTo>
                    <a:pt x="1" y="0"/>
                  </a:moveTo>
                  <a:lnTo>
                    <a:pt x="1" y="852"/>
                  </a:lnTo>
                  <a:lnTo>
                    <a:pt x="4092" y="852"/>
                  </a:lnTo>
                  <a:lnTo>
                    <a:pt x="409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561;p78">
              <a:extLst>
                <a:ext uri="{FF2B5EF4-FFF2-40B4-BE49-F238E27FC236}">
                  <a16:creationId xmlns:a16="http://schemas.microsoft.com/office/drawing/2014/main" xmlns="" id="{90E5637D-FE65-4952-8615-A9A238C214F4}"/>
                </a:ext>
              </a:extLst>
            </p:cNvPr>
            <p:cNvSpPr/>
            <p:nvPr/>
          </p:nvSpPr>
          <p:spPr>
            <a:xfrm>
              <a:off x="5768723" y="1283837"/>
              <a:ext cx="54192" cy="9451"/>
            </a:xfrm>
            <a:custGeom>
              <a:avLst/>
              <a:gdLst/>
              <a:ahLst/>
              <a:cxnLst/>
              <a:rect l="l" t="t" r="r" b="b"/>
              <a:pathLst>
                <a:path w="3922" h="684" extrusionOk="0">
                  <a:moveTo>
                    <a:pt x="1" y="1"/>
                  </a:moveTo>
                  <a:lnTo>
                    <a:pt x="1" y="683"/>
                  </a:lnTo>
                  <a:lnTo>
                    <a:pt x="3922" y="683"/>
                  </a:lnTo>
                  <a:lnTo>
                    <a:pt x="39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562;p78">
              <a:extLst>
                <a:ext uri="{FF2B5EF4-FFF2-40B4-BE49-F238E27FC236}">
                  <a16:creationId xmlns:a16="http://schemas.microsoft.com/office/drawing/2014/main" xmlns="" id="{AF4BD0C7-C483-48AC-8E7A-EBF85489AB7C}"/>
                </a:ext>
              </a:extLst>
            </p:cNvPr>
            <p:cNvSpPr/>
            <p:nvPr/>
          </p:nvSpPr>
          <p:spPr>
            <a:xfrm>
              <a:off x="5832490" y="1283837"/>
              <a:ext cx="54192" cy="9451"/>
            </a:xfrm>
            <a:custGeom>
              <a:avLst/>
              <a:gdLst/>
              <a:ahLst/>
              <a:cxnLst/>
              <a:rect l="l" t="t" r="r" b="b"/>
              <a:pathLst>
                <a:path w="3922" h="684" extrusionOk="0">
                  <a:moveTo>
                    <a:pt x="0" y="1"/>
                  </a:moveTo>
                  <a:lnTo>
                    <a:pt x="0" y="683"/>
                  </a:lnTo>
                  <a:lnTo>
                    <a:pt x="3921" y="683"/>
                  </a:lnTo>
                  <a:lnTo>
                    <a:pt x="39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563;p78">
              <a:extLst>
                <a:ext uri="{FF2B5EF4-FFF2-40B4-BE49-F238E27FC236}">
                  <a16:creationId xmlns:a16="http://schemas.microsoft.com/office/drawing/2014/main" xmlns="" id="{A311674E-8EF3-499F-94AA-AF43C1C0171F}"/>
                </a:ext>
              </a:extLst>
            </p:cNvPr>
            <p:cNvSpPr/>
            <p:nvPr/>
          </p:nvSpPr>
          <p:spPr>
            <a:xfrm>
              <a:off x="5768723" y="1309206"/>
              <a:ext cx="54192" cy="9437"/>
            </a:xfrm>
            <a:custGeom>
              <a:avLst/>
              <a:gdLst/>
              <a:ahLst/>
              <a:cxnLst/>
              <a:rect l="l" t="t" r="r" b="b"/>
              <a:pathLst>
                <a:path w="3922" h="683" extrusionOk="0">
                  <a:moveTo>
                    <a:pt x="1" y="1"/>
                  </a:moveTo>
                  <a:lnTo>
                    <a:pt x="1" y="682"/>
                  </a:lnTo>
                  <a:lnTo>
                    <a:pt x="3922" y="682"/>
                  </a:lnTo>
                  <a:lnTo>
                    <a:pt x="39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564;p78">
              <a:extLst>
                <a:ext uri="{FF2B5EF4-FFF2-40B4-BE49-F238E27FC236}">
                  <a16:creationId xmlns:a16="http://schemas.microsoft.com/office/drawing/2014/main" xmlns="" id="{8B6091A9-7A44-4E28-8169-3443999DAA20}"/>
                </a:ext>
              </a:extLst>
            </p:cNvPr>
            <p:cNvSpPr/>
            <p:nvPr/>
          </p:nvSpPr>
          <p:spPr>
            <a:xfrm>
              <a:off x="5832490" y="1309206"/>
              <a:ext cx="54192" cy="9437"/>
            </a:xfrm>
            <a:custGeom>
              <a:avLst/>
              <a:gdLst/>
              <a:ahLst/>
              <a:cxnLst/>
              <a:rect l="l" t="t" r="r" b="b"/>
              <a:pathLst>
                <a:path w="3922" h="683" extrusionOk="0">
                  <a:moveTo>
                    <a:pt x="0" y="1"/>
                  </a:moveTo>
                  <a:lnTo>
                    <a:pt x="0" y="682"/>
                  </a:lnTo>
                  <a:lnTo>
                    <a:pt x="3921" y="682"/>
                  </a:lnTo>
                  <a:lnTo>
                    <a:pt x="39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565;p78">
              <a:extLst>
                <a:ext uri="{FF2B5EF4-FFF2-40B4-BE49-F238E27FC236}">
                  <a16:creationId xmlns:a16="http://schemas.microsoft.com/office/drawing/2014/main" xmlns="" id="{0CD20EB1-5929-4BA8-ACB8-79FE0E195EF0}"/>
                </a:ext>
              </a:extLst>
            </p:cNvPr>
            <p:cNvSpPr/>
            <p:nvPr/>
          </p:nvSpPr>
          <p:spPr>
            <a:xfrm>
              <a:off x="5901343" y="1267104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A0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566;p78">
              <a:extLst>
                <a:ext uri="{FF2B5EF4-FFF2-40B4-BE49-F238E27FC236}">
                  <a16:creationId xmlns:a16="http://schemas.microsoft.com/office/drawing/2014/main" xmlns="" id="{8624DCB3-0BD4-4F99-A1F4-FCDD01267B9B}"/>
                </a:ext>
              </a:extLst>
            </p:cNvPr>
            <p:cNvSpPr/>
            <p:nvPr/>
          </p:nvSpPr>
          <p:spPr>
            <a:xfrm>
              <a:off x="5813049" y="1021069"/>
              <a:ext cx="373736" cy="242801"/>
            </a:xfrm>
            <a:custGeom>
              <a:avLst/>
              <a:gdLst/>
              <a:ahLst/>
              <a:cxnLst/>
              <a:rect l="l" t="t" r="r" b="b"/>
              <a:pathLst>
                <a:path w="27048" h="17572" extrusionOk="0">
                  <a:moveTo>
                    <a:pt x="2969" y="0"/>
                  </a:moveTo>
                  <a:cubicBezTo>
                    <a:pt x="1332" y="0"/>
                    <a:pt x="1" y="1331"/>
                    <a:pt x="1" y="2968"/>
                  </a:cubicBezTo>
                  <a:lnTo>
                    <a:pt x="1" y="17572"/>
                  </a:lnTo>
                  <a:lnTo>
                    <a:pt x="849" y="17572"/>
                  </a:lnTo>
                  <a:lnTo>
                    <a:pt x="849" y="2968"/>
                  </a:lnTo>
                  <a:cubicBezTo>
                    <a:pt x="849" y="1799"/>
                    <a:pt x="1799" y="848"/>
                    <a:pt x="2969" y="848"/>
                  </a:cubicBezTo>
                  <a:lnTo>
                    <a:pt x="9234" y="848"/>
                  </a:lnTo>
                  <a:lnTo>
                    <a:pt x="9234" y="6510"/>
                  </a:lnTo>
                  <a:lnTo>
                    <a:pt x="10082" y="6510"/>
                  </a:lnTo>
                  <a:lnTo>
                    <a:pt x="10082" y="848"/>
                  </a:lnTo>
                  <a:lnTo>
                    <a:pt x="17717" y="848"/>
                  </a:lnTo>
                  <a:lnTo>
                    <a:pt x="17717" y="6510"/>
                  </a:lnTo>
                  <a:lnTo>
                    <a:pt x="18565" y="6510"/>
                  </a:lnTo>
                  <a:lnTo>
                    <a:pt x="18565" y="848"/>
                  </a:lnTo>
                  <a:lnTo>
                    <a:pt x="24079" y="848"/>
                  </a:lnTo>
                  <a:cubicBezTo>
                    <a:pt x="25249" y="848"/>
                    <a:pt x="26200" y="1799"/>
                    <a:pt x="26200" y="2968"/>
                  </a:cubicBezTo>
                  <a:lnTo>
                    <a:pt x="26200" y="6510"/>
                  </a:lnTo>
                  <a:lnTo>
                    <a:pt x="27047" y="6510"/>
                  </a:lnTo>
                  <a:lnTo>
                    <a:pt x="27047" y="2968"/>
                  </a:lnTo>
                  <a:cubicBezTo>
                    <a:pt x="27047" y="1331"/>
                    <a:pt x="25716" y="0"/>
                    <a:pt x="2407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567;p78">
              <a:extLst>
                <a:ext uri="{FF2B5EF4-FFF2-40B4-BE49-F238E27FC236}">
                  <a16:creationId xmlns:a16="http://schemas.microsoft.com/office/drawing/2014/main" xmlns="" id="{13007D37-234E-4E6D-99FF-B16C349E5DEC}"/>
                </a:ext>
              </a:extLst>
            </p:cNvPr>
            <p:cNvSpPr/>
            <p:nvPr/>
          </p:nvSpPr>
          <p:spPr>
            <a:xfrm>
              <a:off x="5901329" y="1120030"/>
              <a:ext cx="90380" cy="32084"/>
            </a:xfrm>
            <a:custGeom>
              <a:avLst/>
              <a:gdLst/>
              <a:ahLst/>
              <a:cxnLst/>
              <a:rect l="l" t="t" r="r" b="b"/>
              <a:pathLst>
                <a:path w="6541" h="2322" extrusionOk="0">
                  <a:moveTo>
                    <a:pt x="2298" y="1"/>
                  </a:moveTo>
                  <a:cubicBezTo>
                    <a:pt x="1029" y="1"/>
                    <a:pt x="0" y="1029"/>
                    <a:pt x="1" y="2298"/>
                  </a:cubicBezTo>
                  <a:lnTo>
                    <a:pt x="1" y="2321"/>
                  </a:lnTo>
                  <a:lnTo>
                    <a:pt x="6540" y="2321"/>
                  </a:lnTo>
                  <a:lnTo>
                    <a:pt x="6540" y="2298"/>
                  </a:lnTo>
                  <a:cubicBezTo>
                    <a:pt x="6541" y="1029"/>
                    <a:pt x="5513" y="1"/>
                    <a:pt x="4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568;p78">
              <a:extLst>
                <a:ext uri="{FF2B5EF4-FFF2-40B4-BE49-F238E27FC236}">
                  <a16:creationId xmlns:a16="http://schemas.microsoft.com/office/drawing/2014/main" xmlns="" id="{2A938F87-D09F-43AD-A6BC-64443D057961}"/>
                </a:ext>
              </a:extLst>
            </p:cNvPr>
            <p:cNvSpPr/>
            <p:nvPr/>
          </p:nvSpPr>
          <p:spPr>
            <a:xfrm>
              <a:off x="5901329" y="1152101"/>
              <a:ext cx="90366" cy="273338"/>
            </a:xfrm>
            <a:custGeom>
              <a:avLst/>
              <a:gdLst/>
              <a:ahLst/>
              <a:cxnLst/>
              <a:rect l="l" t="t" r="r" b="b"/>
              <a:pathLst>
                <a:path w="6540" h="19782" extrusionOk="0">
                  <a:moveTo>
                    <a:pt x="0" y="0"/>
                  </a:moveTo>
                  <a:lnTo>
                    <a:pt x="0" y="19782"/>
                  </a:lnTo>
                  <a:lnTo>
                    <a:pt x="6540" y="19782"/>
                  </a:lnTo>
                  <a:lnTo>
                    <a:pt x="65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569;p78">
              <a:extLst>
                <a:ext uri="{FF2B5EF4-FFF2-40B4-BE49-F238E27FC236}">
                  <a16:creationId xmlns:a16="http://schemas.microsoft.com/office/drawing/2014/main" xmlns="" id="{81D12406-932D-4D48-826A-5EA5C10C7A38}"/>
                </a:ext>
              </a:extLst>
            </p:cNvPr>
            <p:cNvSpPr/>
            <p:nvPr/>
          </p:nvSpPr>
          <p:spPr>
            <a:xfrm>
              <a:off x="6018626" y="1120030"/>
              <a:ext cx="90380" cy="32084"/>
            </a:xfrm>
            <a:custGeom>
              <a:avLst/>
              <a:gdLst/>
              <a:ahLst/>
              <a:cxnLst/>
              <a:rect l="l" t="t" r="r" b="b"/>
              <a:pathLst>
                <a:path w="6541" h="2322" extrusionOk="0">
                  <a:moveTo>
                    <a:pt x="2298" y="1"/>
                  </a:moveTo>
                  <a:cubicBezTo>
                    <a:pt x="1028" y="1"/>
                    <a:pt x="0" y="1029"/>
                    <a:pt x="0" y="2298"/>
                  </a:cubicBezTo>
                  <a:lnTo>
                    <a:pt x="0" y="2321"/>
                  </a:lnTo>
                  <a:lnTo>
                    <a:pt x="6541" y="2321"/>
                  </a:lnTo>
                  <a:lnTo>
                    <a:pt x="6541" y="2298"/>
                  </a:lnTo>
                  <a:cubicBezTo>
                    <a:pt x="6541" y="1029"/>
                    <a:pt x="5513" y="1"/>
                    <a:pt x="42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570;p78">
              <a:extLst>
                <a:ext uri="{FF2B5EF4-FFF2-40B4-BE49-F238E27FC236}">
                  <a16:creationId xmlns:a16="http://schemas.microsoft.com/office/drawing/2014/main" xmlns="" id="{61B88474-6B6C-40ED-9393-FA9BE56BBEA7}"/>
                </a:ext>
              </a:extLst>
            </p:cNvPr>
            <p:cNvSpPr/>
            <p:nvPr/>
          </p:nvSpPr>
          <p:spPr>
            <a:xfrm>
              <a:off x="6018640" y="1152101"/>
              <a:ext cx="90366" cy="273338"/>
            </a:xfrm>
            <a:custGeom>
              <a:avLst/>
              <a:gdLst/>
              <a:ahLst/>
              <a:cxnLst/>
              <a:rect l="l" t="t" r="r" b="b"/>
              <a:pathLst>
                <a:path w="6540" h="19782" extrusionOk="0">
                  <a:moveTo>
                    <a:pt x="0" y="0"/>
                  </a:moveTo>
                  <a:lnTo>
                    <a:pt x="0" y="19782"/>
                  </a:lnTo>
                  <a:lnTo>
                    <a:pt x="6540" y="19782"/>
                  </a:lnTo>
                  <a:lnTo>
                    <a:pt x="65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571;p78">
              <a:extLst>
                <a:ext uri="{FF2B5EF4-FFF2-40B4-BE49-F238E27FC236}">
                  <a16:creationId xmlns:a16="http://schemas.microsoft.com/office/drawing/2014/main" xmlns="" id="{597DA5DD-9489-4228-A1CC-6EFF33C1423E}"/>
                </a:ext>
              </a:extLst>
            </p:cNvPr>
            <p:cNvSpPr/>
            <p:nvPr/>
          </p:nvSpPr>
          <p:spPr>
            <a:xfrm>
              <a:off x="6168490" y="1111021"/>
              <a:ext cx="24885" cy="9023"/>
            </a:xfrm>
            <a:custGeom>
              <a:avLst/>
              <a:gdLst/>
              <a:ahLst/>
              <a:cxnLst/>
              <a:rect l="l" t="t" r="r" b="b"/>
              <a:pathLst>
                <a:path w="1801" h="653" extrusionOk="0">
                  <a:moveTo>
                    <a:pt x="653" y="0"/>
                  </a:moveTo>
                  <a:cubicBezTo>
                    <a:pt x="292" y="0"/>
                    <a:pt x="0" y="292"/>
                    <a:pt x="0" y="653"/>
                  </a:cubicBezTo>
                  <a:lnTo>
                    <a:pt x="1800" y="653"/>
                  </a:lnTo>
                  <a:cubicBezTo>
                    <a:pt x="1800" y="293"/>
                    <a:pt x="1509" y="0"/>
                    <a:pt x="1149" y="0"/>
                  </a:cubicBezTo>
                  <a:cubicBezTo>
                    <a:pt x="1148" y="0"/>
                    <a:pt x="1147" y="0"/>
                    <a:pt x="1147" y="0"/>
                  </a:cubicBezTo>
                  <a:lnTo>
                    <a:pt x="655" y="0"/>
                  </a:lnTo>
                  <a:cubicBezTo>
                    <a:pt x="654" y="0"/>
                    <a:pt x="653" y="0"/>
                    <a:pt x="6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572;p78">
              <a:extLst>
                <a:ext uri="{FF2B5EF4-FFF2-40B4-BE49-F238E27FC236}">
                  <a16:creationId xmlns:a16="http://schemas.microsoft.com/office/drawing/2014/main" xmlns="" id="{AEA894EA-422A-480B-95FF-001B6FE08DE9}"/>
                </a:ext>
              </a:extLst>
            </p:cNvPr>
            <p:cNvSpPr/>
            <p:nvPr/>
          </p:nvSpPr>
          <p:spPr>
            <a:xfrm>
              <a:off x="6135729" y="1120030"/>
              <a:ext cx="90394" cy="32084"/>
            </a:xfrm>
            <a:custGeom>
              <a:avLst/>
              <a:gdLst/>
              <a:ahLst/>
              <a:cxnLst/>
              <a:rect l="l" t="t" r="r" b="b"/>
              <a:pathLst>
                <a:path w="6542" h="2322" extrusionOk="0">
                  <a:moveTo>
                    <a:pt x="2298" y="1"/>
                  </a:moveTo>
                  <a:cubicBezTo>
                    <a:pt x="1029" y="1"/>
                    <a:pt x="1" y="1029"/>
                    <a:pt x="2" y="2298"/>
                  </a:cubicBezTo>
                  <a:lnTo>
                    <a:pt x="2" y="2321"/>
                  </a:lnTo>
                  <a:lnTo>
                    <a:pt x="6542" y="2321"/>
                  </a:lnTo>
                  <a:lnTo>
                    <a:pt x="6542" y="2298"/>
                  </a:lnTo>
                  <a:cubicBezTo>
                    <a:pt x="6542" y="1029"/>
                    <a:pt x="5513" y="1"/>
                    <a:pt x="42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573;p78">
              <a:extLst>
                <a:ext uri="{FF2B5EF4-FFF2-40B4-BE49-F238E27FC236}">
                  <a16:creationId xmlns:a16="http://schemas.microsoft.com/office/drawing/2014/main" xmlns="" id="{EC4A2C49-6C8F-4CFB-B80B-06175ECBD07A}"/>
                </a:ext>
              </a:extLst>
            </p:cNvPr>
            <p:cNvSpPr/>
            <p:nvPr/>
          </p:nvSpPr>
          <p:spPr>
            <a:xfrm>
              <a:off x="6135729" y="1152101"/>
              <a:ext cx="90394" cy="273338"/>
            </a:xfrm>
            <a:custGeom>
              <a:avLst/>
              <a:gdLst/>
              <a:ahLst/>
              <a:cxnLst/>
              <a:rect l="l" t="t" r="r" b="b"/>
              <a:pathLst>
                <a:path w="6542" h="19782" extrusionOk="0">
                  <a:moveTo>
                    <a:pt x="1" y="0"/>
                  </a:moveTo>
                  <a:lnTo>
                    <a:pt x="1" y="19782"/>
                  </a:lnTo>
                  <a:lnTo>
                    <a:pt x="6542" y="19782"/>
                  </a:lnTo>
                  <a:lnTo>
                    <a:pt x="654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574;p78">
              <a:extLst>
                <a:ext uri="{FF2B5EF4-FFF2-40B4-BE49-F238E27FC236}">
                  <a16:creationId xmlns:a16="http://schemas.microsoft.com/office/drawing/2014/main" xmlns="" id="{0260E788-ACDC-4126-B62A-5D3C9F7DF91E}"/>
                </a:ext>
              </a:extLst>
            </p:cNvPr>
            <p:cNvSpPr/>
            <p:nvPr/>
          </p:nvSpPr>
          <p:spPr>
            <a:xfrm>
              <a:off x="5875946" y="1379329"/>
              <a:ext cx="398524" cy="46109"/>
            </a:xfrm>
            <a:custGeom>
              <a:avLst/>
              <a:gdLst/>
              <a:ahLst/>
              <a:cxnLst/>
              <a:rect l="l" t="t" r="r" b="b"/>
              <a:pathLst>
                <a:path w="28842" h="3337" extrusionOk="0">
                  <a:moveTo>
                    <a:pt x="1" y="0"/>
                  </a:moveTo>
                  <a:lnTo>
                    <a:pt x="1" y="3337"/>
                  </a:lnTo>
                  <a:lnTo>
                    <a:pt x="28841" y="3337"/>
                  </a:lnTo>
                  <a:lnTo>
                    <a:pt x="288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575;p78">
              <a:extLst>
                <a:ext uri="{FF2B5EF4-FFF2-40B4-BE49-F238E27FC236}">
                  <a16:creationId xmlns:a16="http://schemas.microsoft.com/office/drawing/2014/main" xmlns="" id="{3B49E8A0-E0D5-493A-96BB-40B344C4BC90}"/>
                </a:ext>
              </a:extLst>
            </p:cNvPr>
            <p:cNvSpPr/>
            <p:nvPr/>
          </p:nvSpPr>
          <p:spPr>
            <a:xfrm>
              <a:off x="6180926" y="1392207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576;p78">
              <a:extLst>
                <a:ext uri="{FF2B5EF4-FFF2-40B4-BE49-F238E27FC236}">
                  <a16:creationId xmlns:a16="http://schemas.microsoft.com/office/drawing/2014/main" xmlns="" id="{8689A2D4-8202-4B6D-8FF7-9C886DC8FFEB}"/>
                </a:ext>
              </a:extLst>
            </p:cNvPr>
            <p:cNvSpPr/>
            <p:nvPr/>
          </p:nvSpPr>
          <p:spPr>
            <a:xfrm>
              <a:off x="6080901" y="1392207"/>
              <a:ext cx="87686" cy="5209"/>
            </a:xfrm>
            <a:custGeom>
              <a:avLst/>
              <a:gdLst/>
              <a:ahLst/>
              <a:cxnLst/>
              <a:rect l="l" t="t" r="r" b="b"/>
              <a:pathLst>
                <a:path w="6346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5" y="376"/>
                  </a:lnTo>
                  <a:lnTo>
                    <a:pt x="6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577;p78">
              <a:extLst>
                <a:ext uri="{FF2B5EF4-FFF2-40B4-BE49-F238E27FC236}">
                  <a16:creationId xmlns:a16="http://schemas.microsoft.com/office/drawing/2014/main" xmlns="" id="{04780FCE-CF6F-42C5-AB8D-1CF5AE8F2DB4}"/>
                </a:ext>
              </a:extLst>
            </p:cNvPr>
            <p:cNvSpPr/>
            <p:nvPr/>
          </p:nvSpPr>
          <p:spPr>
            <a:xfrm>
              <a:off x="5980890" y="1392207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578;p78">
              <a:extLst>
                <a:ext uri="{FF2B5EF4-FFF2-40B4-BE49-F238E27FC236}">
                  <a16:creationId xmlns:a16="http://schemas.microsoft.com/office/drawing/2014/main" xmlns="" id="{59842981-F381-411B-B956-12AED368BEC5}"/>
                </a:ext>
              </a:extLst>
            </p:cNvPr>
            <p:cNvSpPr/>
            <p:nvPr/>
          </p:nvSpPr>
          <p:spPr>
            <a:xfrm>
              <a:off x="5880879" y="1392207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579;p78">
              <a:extLst>
                <a:ext uri="{FF2B5EF4-FFF2-40B4-BE49-F238E27FC236}">
                  <a16:creationId xmlns:a16="http://schemas.microsoft.com/office/drawing/2014/main" xmlns="" id="{FC10D6A5-8281-49CB-BC71-54AD89A9A942}"/>
                </a:ext>
              </a:extLst>
            </p:cNvPr>
            <p:cNvSpPr/>
            <p:nvPr/>
          </p:nvSpPr>
          <p:spPr>
            <a:xfrm>
              <a:off x="6180926" y="1400415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580;p78">
              <a:extLst>
                <a:ext uri="{FF2B5EF4-FFF2-40B4-BE49-F238E27FC236}">
                  <a16:creationId xmlns:a16="http://schemas.microsoft.com/office/drawing/2014/main" xmlns="" id="{9CDC4A25-AB57-4171-8023-30AAB72EFD23}"/>
                </a:ext>
              </a:extLst>
            </p:cNvPr>
            <p:cNvSpPr/>
            <p:nvPr/>
          </p:nvSpPr>
          <p:spPr>
            <a:xfrm>
              <a:off x="6080901" y="1400415"/>
              <a:ext cx="87686" cy="5209"/>
            </a:xfrm>
            <a:custGeom>
              <a:avLst/>
              <a:gdLst/>
              <a:ahLst/>
              <a:cxnLst/>
              <a:rect l="l" t="t" r="r" b="b"/>
              <a:pathLst>
                <a:path w="6346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5" y="376"/>
                  </a:lnTo>
                  <a:lnTo>
                    <a:pt x="6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581;p78">
              <a:extLst>
                <a:ext uri="{FF2B5EF4-FFF2-40B4-BE49-F238E27FC236}">
                  <a16:creationId xmlns:a16="http://schemas.microsoft.com/office/drawing/2014/main" xmlns="" id="{DEDDA98F-BFEA-4A2B-AD4E-803B3F7CDA46}"/>
                </a:ext>
              </a:extLst>
            </p:cNvPr>
            <p:cNvSpPr/>
            <p:nvPr/>
          </p:nvSpPr>
          <p:spPr>
            <a:xfrm>
              <a:off x="5980890" y="1400415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582;p78">
              <a:extLst>
                <a:ext uri="{FF2B5EF4-FFF2-40B4-BE49-F238E27FC236}">
                  <a16:creationId xmlns:a16="http://schemas.microsoft.com/office/drawing/2014/main" xmlns="" id="{710E4E87-587D-43CE-B76B-C4396D0397FF}"/>
                </a:ext>
              </a:extLst>
            </p:cNvPr>
            <p:cNvSpPr/>
            <p:nvPr/>
          </p:nvSpPr>
          <p:spPr>
            <a:xfrm>
              <a:off x="5880879" y="1400415"/>
              <a:ext cx="87672" cy="5209"/>
            </a:xfrm>
            <a:custGeom>
              <a:avLst/>
              <a:gdLst/>
              <a:ahLst/>
              <a:cxnLst/>
              <a:rect l="l" t="t" r="r" b="b"/>
              <a:pathLst>
                <a:path w="6345" h="377" extrusionOk="0">
                  <a:moveTo>
                    <a:pt x="1" y="0"/>
                  </a:moveTo>
                  <a:lnTo>
                    <a:pt x="1" y="376"/>
                  </a:lnTo>
                  <a:lnTo>
                    <a:pt x="6344" y="37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583;p78">
              <a:extLst>
                <a:ext uri="{FF2B5EF4-FFF2-40B4-BE49-F238E27FC236}">
                  <a16:creationId xmlns:a16="http://schemas.microsoft.com/office/drawing/2014/main" xmlns="" id="{C07DA7D4-4A9B-4213-88C3-0F6944E1DC14}"/>
                </a:ext>
              </a:extLst>
            </p:cNvPr>
            <p:cNvSpPr/>
            <p:nvPr/>
          </p:nvSpPr>
          <p:spPr>
            <a:xfrm>
              <a:off x="5875932" y="1376386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BF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584;p78">
              <a:extLst>
                <a:ext uri="{FF2B5EF4-FFF2-40B4-BE49-F238E27FC236}">
                  <a16:creationId xmlns:a16="http://schemas.microsoft.com/office/drawing/2014/main" xmlns="" id="{FD88AB19-6BF8-490E-B6B8-83C21746250C}"/>
                </a:ext>
              </a:extLst>
            </p:cNvPr>
            <p:cNvSpPr/>
            <p:nvPr/>
          </p:nvSpPr>
          <p:spPr>
            <a:xfrm>
              <a:off x="6274167" y="1379302"/>
              <a:ext cx="14" cy="1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A0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585;p78">
              <a:extLst>
                <a:ext uri="{FF2B5EF4-FFF2-40B4-BE49-F238E27FC236}">
                  <a16:creationId xmlns:a16="http://schemas.microsoft.com/office/drawing/2014/main" xmlns="" id="{735AA040-21D2-4F5E-906F-F7D132F000E8}"/>
                </a:ext>
              </a:extLst>
            </p:cNvPr>
            <p:cNvSpPr/>
            <p:nvPr/>
          </p:nvSpPr>
          <p:spPr>
            <a:xfrm>
              <a:off x="6572735" y="1131388"/>
              <a:ext cx="220361" cy="190737"/>
            </a:xfrm>
            <a:custGeom>
              <a:avLst/>
              <a:gdLst/>
              <a:ahLst/>
              <a:cxnLst/>
              <a:rect l="l" t="t" r="r" b="b"/>
              <a:pathLst>
                <a:path w="15948" h="13804" extrusionOk="0">
                  <a:moveTo>
                    <a:pt x="1" y="0"/>
                  </a:moveTo>
                  <a:lnTo>
                    <a:pt x="1" y="13803"/>
                  </a:lnTo>
                  <a:lnTo>
                    <a:pt x="15948" y="13803"/>
                  </a:lnTo>
                  <a:lnTo>
                    <a:pt x="1594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586;p78">
              <a:extLst>
                <a:ext uri="{FF2B5EF4-FFF2-40B4-BE49-F238E27FC236}">
                  <a16:creationId xmlns:a16="http://schemas.microsoft.com/office/drawing/2014/main" xmlns="" id="{95E841A4-2621-48CE-AB1B-3EBDAF7B32C1}"/>
                </a:ext>
              </a:extLst>
            </p:cNvPr>
            <p:cNvSpPr/>
            <p:nvPr/>
          </p:nvSpPr>
          <p:spPr>
            <a:xfrm>
              <a:off x="6769496" y="119342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587;p78">
              <a:extLst>
                <a:ext uri="{FF2B5EF4-FFF2-40B4-BE49-F238E27FC236}">
                  <a16:creationId xmlns:a16="http://schemas.microsoft.com/office/drawing/2014/main" xmlns="" id="{6CE3F06D-9D2E-41B0-ADDA-77BF72344A86}"/>
                </a:ext>
              </a:extLst>
            </p:cNvPr>
            <p:cNvSpPr/>
            <p:nvPr/>
          </p:nvSpPr>
          <p:spPr>
            <a:xfrm>
              <a:off x="6739706" y="119342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588;p78">
              <a:extLst>
                <a:ext uri="{FF2B5EF4-FFF2-40B4-BE49-F238E27FC236}">
                  <a16:creationId xmlns:a16="http://schemas.microsoft.com/office/drawing/2014/main" xmlns="" id="{10324947-038D-411A-BEA6-B6F8CF75FB0B}"/>
                </a:ext>
              </a:extLst>
            </p:cNvPr>
            <p:cNvSpPr/>
            <p:nvPr/>
          </p:nvSpPr>
          <p:spPr>
            <a:xfrm>
              <a:off x="6769496" y="1229313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589;p78">
              <a:extLst>
                <a:ext uri="{FF2B5EF4-FFF2-40B4-BE49-F238E27FC236}">
                  <a16:creationId xmlns:a16="http://schemas.microsoft.com/office/drawing/2014/main" xmlns="" id="{7B7B1071-1A47-4ACC-8841-BBB88A699442}"/>
                </a:ext>
              </a:extLst>
            </p:cNvPr>
            <p:cNvSpPr/>
            <p:nvPr/>
          </p:nvSpPr>
          <p:spPr>
            <a:xfrm>
              <a:off x="6739706" y="1229313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590;p78">
              <a:extLst>
                <a:ext uri="{FF2B5EF4-FFF2-40B4-BE49-F238E27FC236}">
                  <a16:creationId xmlns:a16="http://schemas.microsoft.com/office/drawing/2014/main" xmlns="" id="{3ABE313A-7AD9-4CD4-AE58-AC2EEC2A6282}"/>
                </a:ext>
              </a:extLst>
            </p:cNvPr>
            <p:cNvSpPr/>
            <p:nvPr/>
          </p:nvSpPr>
          <p:spPr>
            <a:xfrm>
              <a:off x="6709515" y="119342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591;p78">
              <a:extLst>
                <a:ext uri="{FF2B5EF4-FFF2-40B4-BE49-F238E27FC236}">
                  <a16:creationId xmlns:a16="http://schemas.microsoft.com/office/drawing/2014/main" xmlns="" id="{EA0349AE-CD68-44A2-895D-EB2828404AB2}"/>
                </a:ext>
              </a:extLst>
            </p:cNvPr>
            <p:cNvSpPr/>
            <p:nvPr/>
          </p:nvSpPr>
          <p:spPr>
            <a:xfrm>
              <a:off x="6679392" y="119342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592;p78">
              <a:extLst>
                <a:ext uri="{FF2B5EF4-FFF2-40B4-BE49-F238E27FC236}">
                  <a16:creationId xmlns:a16="http://schemas.microsoft.com/office/drawing/2014/main" xmlns="" id="{62F958AD-27B0-48E8-91BB-ECDA94A0B2A7}"/>
                </a:ext>
              </a:extLst>
            </p:cNvPr>
            <p:cNvSpPr/>
            <p:nvPr/>
          </p:nvSpPr>
          <p:spPr>
            <a:xfrm>
              <a:off x="6709515" y="1229313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593;p78">
              <a:extLst>
                <a:ext uri="{FF2B5EF4-FFF2-40B4-BE49-F238E27FC236}">
                  <a16:creationId xmlns:a16="http://schemas.microsoft.com/office/drawing/2014/main" xmlns="" id="{AF7E9171-C315-4CF3-A2AD-BBD3D49311F5}"/>
                </a:ext>
              </a:extLst>
            </p:cNvPr>
            <p:cNvSpPr/>
            <p:nvPr/>
          </p:nvSpPr>
          <p:spPr>
            <a:xfrm>
              <a:off x="6679392" y="1229313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594;p78">
              <a:extLst>
                <a:ext uri="{FF2B5EF4-FFF2-40B4-BE49-F238E27FC236}">
                  <a16:creationId xmlns:a16="http://schemas.microsoft.com/office/drawing/2014/main" xmlns="" id="{56156C03-39AC-46F4-8088-E267AC4A7DC2}"/>
                </a:ext>
              </a:extLst>
            </p:cNvPr>
            <p:cNvSpPr/>
            <p:nvPr/>
          </p:nvSpPr>
          <p:spPr>
            <a:xfrm>
              <a:off x="6648165" y="119342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595;p78">
              <a:extLst>
                <a:ext uri="{FF2B5EF4-FFF2-40B4-BE49-F238E27FC236}">
                  <a16:creationId xmlns:a16="http://schemas.microsoft.com/office/drawing/2014/main" xmlns="" id="{C3ACC100-57F1-422B-AD87-8A3B0758DFEB}"/>
                </a:ext>
              </a:extLst>
            </p:cNvPr>
            <p:cNvSpPr/>
            <p:nvPr/>
          </p:nvSpPr>
          <p:spPr>
            <a:xfrm>
              <a:off x="6618098" y="1193429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596;p78">
              <a:extLst>
                <a:ext uri="{FF2B5EF4-FFF2-40B4-BE49-F238E27FC236}">
                  <a16:creationId xmlns:a16="http://schemas.microsoft.com/office/drawing/2014/main" xmlns="" id="{C373E8DD-B9C3-49A9-BDA4-D24CD50F0DFC}"/>
                </a:ext>
              </a:extLst>
            </p:cNvPr>
            <p:cNvSpPr/>
            <p:nvPr/>
          </p:nvSpPr>
          <p:spPr>
            <a:xfrm>
              <a:off x="6648165" y="1229313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597;p78">
              <a:extLst>
                <a:ext uri="{FF2B5EF4-FFF2-40B4-BE49-F238E27FC236}">
                  <a16:creationId xmlns:a16="http://schemas.microsoft.com/office/drawing/2014/main" xmlns="" id="{B734493A-9CAF-4406-BC41-88C18E30A5AA}"/>
                </a:ext>
              </a:extLst>
            </p:cNvPr>
            <p:cNvSpPr/>
            <p:nvPr/>
          </p:nvSpPr>
          <p:spPr>
            <a:xfrm>
              <a:off x="6618098" y="1229313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598;p78">
              <a:extLst>
                <a:ext uri="{FF2B5EF4-FFF2-40B4-BE49-F238E27FC236}">
                  <a16:creationId xmlns:a16="http://schemas.microsoft.com/office/drawing/2014/main" xmlns="" id="{180832C6-790E-4F63-AA48-429A518F28E6}"/>
                </a:ext>
              </a:extLst>
            </p:cNvPr>
            <p:cNvSpPr/>
            <p:nvPr/>
          </p:nvSpPr>
          <p:spPr>
            <a:xfrm>
              <a:off x="6586760" y="119342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599;p78">
              <a:extLst>
                <a:ext uri="{FF2B5EF4-FFF2-40B4-BE49-F238E27FC236}">
                  <a16:creationId xmlns:a16="http://schemas.microsoft.com/office/drawing/2014/main" xmlns="" id="{E5127D9B-053E-42D3-ADA0-50BB2645D3DB}"/>
                </a:ext>
              </a:extLst>
            </p:cNvPr>
            <p:cNvSpPr/>
            <p:nvPr/>
          </p:nvSpPr>
          <p:spPr>
            <a:xfrm>
              <a:off x="6586760" y="1229313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600;p78">
              <a:extLst>
                <a:ext uri="{FF2B5EF4-FFF2-40B4-BE49-F238E27FC236}">
                  <a16:creationId xmlns:a16="http://schemas.microsoft.com/office/drawing/2014/main" xmlns="" id="{2F597938-28D2-477C-AD67-860957D9C493}"/>
                </a:ext>
              </a:extLst>
            </p:cNvPr>
            <p:cNvSpPr/>
            <p:nvPr/>
          </p:nvSpPr>
          <p:spPr>
            <a:xfrm>
              <a:off x="6769496" y="1228235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2601;p78">
              <a:extLst>
                <a:ext uri="{FF2B5EF4-FFF2-40B4-BE49-F238E27FC236}">
                  <a16:creationId xmlns:a16="http://schemas.microsoft.com/office/drawing/2014/main" xmlns="" id="{D02F2F29-4FBF-446D-856E-1214A6F14697}"/>
                </a:ext>
              </a:extLst>
            </p:cNvPr>
            <p:cNvSpPr/>
            <p:nvPr/>
          </p:nvSpPr>
          <p:spPr>
            <a:xfrm>
              <a:off x="6739706" y="1228235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602;p78">
              <a:extLst>
                <a:ext uri="{FF2B5EF4-FFF2-40B4-BE49-F238E27FC236}">
                  <a16:creationId xmlns:a16="http://schemas.microsoft.com/office/drawing/2014/main" xmlns="" id="{3C32F232-60AD-4DD6-A5DD-14335E0EC22E}"/>
                </a:ext>
              </a:extLst>
            </p:cNvPr>
            <p:cNvSpPr/>
            <p:nvPr/>
          </p:nvSpPr>
          <p:spPr>
            <a:xfrm>
              <a:off x="6769496" y="126411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603;p78">
              <a:extLst>
                <a:ext uri="{FF2B5EF4-FFF2-40B4-BE49-F238E27FC236}">
                  <a16:creationId xmlns:a16="http://schemas.microsoft.com/office/drawing/2014/main" xmlns="" id="{E43BAF3C-C0B6-4A7A-83F8-4948650096EF}"/>
                </a:ext>
              </a:extLst>
            </p:cNvPr>
            <p:cNvSpPr/>
            <p:nvPr/>
          </p:nvSpPr>
          <p:spPr>
            <a:xfrm>
              <a:off x="6739706" y="126411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604;p78">
              <a:extLst>
                <a:ext uri="{FF2B5EF4-FFF2-40B4-BE49-F238E27FC236}">
                  <a16:creationId xmlns:a16="http://schemas.microsoft.com/office/drawing/2014/main" xmlns="" id="{1DB4C620-429D-4F0B-B2AD-E53F5B2AEE12}"/>
                </a:ext>
              </a:extLst>
            </p:cNvPr>
            <p:cNvSpPr/>
            <p:nvPr/>
          </p:nvSpPr>
          <p:spPr>
            <a:xfrm>
              <a:off x="6709515" y="126411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605;p78">
              <a:extLst>
                <a:ext uri="{FF2B5EF4-FFF2-40B4-BE49-F238E27FC236}">
                  <a16:creationId xmlns:a16="http://schemas.microsoft.com/office/drawing/2014/main" xmlns="" id="{091F36F6-0909-4177-B5C2-76CE87CF48BE}"/>
                </a:ext>
              </a:extLst>
            </p:cNvPr>
            <p:cNvSpPr/>
            <p:nvPr/>
          </p:nvSpPr>
          <p:spPr>
            <a:xfrm>
              <a:off x="6679392" y="126411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1" y="69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606;p78">
              <a:extLst>
                <a:ext uri="{FF2B5EF4-FFF2-40B4-BE49-F238E27FC236}">
                  <a16:creationId xmlns:a16="http://schemas.microsoft.com/office/drawing/2014/main" xmlns="" id="{4E1A355B-EAC1-424A-8EB2-81A336B7750F}"/>
                </a:ext>
              </a:extLst>
            </p:cNvPr>
            <p:cNvSpPr/>
            <p:nvPr/>
          </p:nvSpPr>
          <p:spPr>
            <a:xfrm>
              <a:off x="6648165" y="1228235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607;p78">
              <a:extLst>
                <a:ext uri="{FF2B5EF4-FFF2-40B4-BE49-F238E27FC236}">
                  <a16:creationId xmlns:a16="http://schemas.microsoft.com/office/drawing/2014/main" xmlns="" id="{4A0ECC6E-FE01-4A77-941E-5E3453A01999}"/>
                </a:ext>
              </a:extLst>
            </p:cNvPr>
            <p:cNvSpPr/>
            <p:nvPr/>
          </p:nvSpPr>
          <p:spPr>
            <a:xfrm>
              <a:off x="6618098" y="1228235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608;p78">
              <a:extLst>
                <a:ext uri="{FF2B5EF4-FFF2-40B4-BE49-F238E27FC236}">
                  <a16:creationId xmlns:a16="http://schemas.microsoft.com/office/drawing/2014/main" xmlns="" id="{74676279-6E53-47B5-B31B-E3BF59573885}"/>
                </a:ext>
              </a:extLst>
            </p:cNvPr>
            <p:cNvSpPr/>
            <p:nvPr/>
          </p:nvSpPr>
          <p:spPr>
            <a:xfrm>
              <a:off x="6648165" y="126411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609;p78">
              <a:extLst>
                <a:ext uri="{FF2B5EF4-FFF2-40B4-BE49-F238E27FC236}">
                  <a16:creationId xmlns:a16="http://schemas.microsoft.com/office/drawing/2014/main" xmlns="" id="{63B0DA38-297B-412B-AFCD-89558384242F}"/>
                </a:ext>
              </a:extLst>
            </p:cNvPr>
            <p:cNvSpPr/>
            <p:nvPr/>
          </p:nvSpPr>
          <p:spPr>
            <a:xfrm>
              <a:off x="6618098" y="1264119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610;p78">
              <a:extLst>
                <a:ext uri="{FF2B5EF4-FFF2-40B4-BE49-F238E27FC236}">
                  <a16:creationId xmlns:a16="http://schemas.microsoft.com/office/drawing/2014/main" xmlns="" id="{C4518BBB-5E31-4042-BCB7-33854947D057}"/>
                </a:ext>
              </a:extLst>
            </p:cNvPr>
            <p:cNvSpPr/>
            <p:nvPr/>
          </p:nvSpPr>
          <p:spPr>
            <a:xfrm>
              <a:off x="6586760" y="1228235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611;p78">
              <a:extLst>
                <a:ext uri="{FF2B5EF4-FFF2-40B4-BE49-F238E27FC236}">
                  <a16:creationId xmlns:a16="http://schemas.microsoft.com/office/drawing/2014/main" xmlns="" id="{21D92FF8-65E7-457D-A8BE-F73B16E1FFEC}"/>
                </a:ext>
              </a:extLst>
            </p:cNvPr>
            <p:cNvSpPr/>
            <p:nvPr/>
          </p:nvSpPr>
          <p:spPr>
            <a:xfrm>
              <a:off x="6586760" y="126411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612;p78">
              <a:extLst>
                <a:ext uri="{FF2B5EF4-FFF2-40B4-BE49-F238E27FC236}">
                  <a16:creationId xmlns:a16="http://schemas.microsoft.com/office/drawing/2014/main" xmlns="" id="{FE267C26-BDA3-4A60-9FA4-F1305284F7FD}"/>
                </a:ext>
              </a:extLst>
            </p:cNvPr>
            <p:cNvSpPr/>
            <p:nvPr/>
          </p:nvSpPr>
          <p:spPr>
            <a:xfrm>
              <a:off x="6572735" y="1131388"/>
              <a:ext cx="220361" cy="45584"/>
            </a:xfrm>
            <a:custGeom>
              <a:avLst/>
              <a:gdLst/>
              <a:ahLst/>
              <a:cxnLst/>
              <a:rect l="l" t="t" r="r" b="b"/>
              <a:pathLst>
                <a:path w="15948" h="3299" extrusionOk="0">
                  <a:moveTo>
                    <a:pt x="1" y="0"/>
                  </a:moveTo>
                  <a:lnTo>
                    <a:pt x="1" y="3299"/>
                  </a:lnTo>
                  <a:lnTo>
                    <a:pt x="15948" y="3299"/>
                  </a:lnTo>
                  <a:lnTo>
                    <a:pt x="159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613;p78">
              <a:extLst>
                <a:ext uri="{FF2B5EF4-FFF2-40B4-BE49-F238E27FC236}">
                  <a16:creationId xmlns:a16="http://schemas.microsoft.com/office/drawing/2014/main" xmlns="" id="{D6CEA1AA-1D2E-4930-9D96-64B73D3E3794}"/>
                </a:ext>
              </a:extLst>
            </p:cNvPr>
            <p:cNvSpPr/>
            <p:nvPr/>
          </p:nvSpPr>
          <p:spPr>
            <a:xfrm>
              <a:off x="6572183" y="1163652"/>
              <a:ext cx="220375" cy="13182"/>
            </a:xfrm>
            <a:custGeom>
              <a:avLst/>
              <a:gdLst/>
              <a:ahLst/>
              <a:cxnLst/>
              <a:rect l="l" t="t" r="r" b="b"/>
              <a:pathLst>
                <a:path w="15949" h="954" extrusionOk="0">
                  <a:moveTo>
                    <a:pt x="0" y="0"/>
                  </a:moveTo>
                  <a:lnTo>
                    <a:pt x="0" y="953"/>
                  </a:lnTo>
                  <a:lnTo>
                    <a:pt x="15949" y="953"/>
                  </a:lnTo>
                  <a:lnTo>
                    <a:pt x="159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614;p78">
              <a:extLst>
                <a:ext uri="{FF2B5EF4-FFF2-40B4-BE49-F238E27FC236}">
                  <a16:creationId xmlns:a16="http://schemas.microsoft.com/office/drawing/2014/main" xmlns="" id="{4C3A01FD-5DE6-4527-A4DA-9D52742205EE}"/>
                </a:ext>
              </a:extLst>
            </p:cNvPr>
            <p:cNvSpPr/>
            <p:nvPr/>
          </p:nvSpPr>
          <p:spPr>
            <a:xfrm>
              <a:off x="6904148" y="1131388"/>
              <a:ext cx="220361" cy="190737"/>
            </a:xfrm>
            <a:custGeom>
              <a:avLst/>
              <a:gdLst/>
              <a:ahLst/>
              <a:cxnLst/>
              <a:rect l="l" t="t" r="r" b="b"/>
              <a:pathLst>
                <a:path w="15948" h="13804" extrusionOk="0">
                  <a:moveTo>
                    <a:pt x="0" y="0"/>
                  </a:moveTo>
                  <a:lnTo>
                    <a:pt x="0" y="13803"/>
                  </a:lnTo>
                  <a:lnTo>
                    <a:pt x="15948" y="13803"/>
                  </a:lnTo>
                  <a:lnTo>
                    <a:pt x="159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615;p78">
              <a:extLst>
                <a:ext uri="{FF2B5EF4-FFF2-40B4-BE49-F238E27FC236}">
                  <a16:creationId xmlns:a16="http://schemas.microsoft.com/office/drawing/2014/main" xmlns="" id="{7BBF66DD-B39A-416F-BF2F-C8E99D1DDCA6}"/>
                </a:ext>
              </a:extLst>
            </p:cNvPr>
            <p:cNvSpPr/>
            <p:nvPr/>
          </p:nvSpPr>
          <p:spPr>
            <a:xfrm>
              <a:off x="7100895" y="119342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616;p78">
              <a:extLst>
                <a:ext uri="{FF2B5EF4-FFF2-40B4-BE49-F238E27FC236}">
                  <a16:creationId xmlns:a16="http://schemas.microsoft.com/office/drawing/2014/main" xmlns="" id="{BC7FCBE8-5862-429C-B722-B5429EFCEB17}"/>
                </a:ext>
              </a:extLst>
            </p:cNvPr>
            <p:cNvSpPr/>
            <p:nvPr/>
          </p:nvSpPr>
          <p:spPr>
            <a:xfrm>
              <a:off x="7071091" y="1193429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617;p78">
              <a:extLst>
                <a:ext uri="{FF2B5EF4-FFF2-40B4-BE49-F238E27FC236}">
                  <a16:creationId xmlns:a16="http://schemas.microsoft.com/office/drawing/2014/main" xmlns="" id="{8A628DDD-F841-466B-9B3C-B0AD02AD3BE1}"/>
                </a:ext>
              </a:extLst>
            </p:cNvPr>
            <p:cNvSpPr/>
            <p:nvPr/>
          </p:nvSpPr>
          <p:spPr>
            <a:xfrm>
              <a:off x="7100895" y="1229313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618;p78">
              <a:extLst>
                <a:ext uri="{FF2B5EF4-FFF2-40B4-BE49-F238E27FC236}">
                  <a16:creationId xmlns:a16="http://schemas.microsoft.com/office/drawing/2014/main" xmlns="" id="{710F9A72-7EC7-4861-8B09-C77F398DC4D2}"/>
                </a:ext>
              </a:extLst>
            </p:cNvPr>
            <p:cNvSpPr/>
            <p:nvPr/>
          </p:nvSpPr>
          <p:spPr>
            <a:xfrm>
              <a:off x="7071091" y="1229313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619;p78">
              <a:extLst>
                <a:ext uri="{FF2B5EF4-FFF2-40B4-BE49-F238E27FC236}">
                  <a16:creationId xmlns:a16="http://schemas.microsoft.com/office/drawing/2014/main" xmlns="" id="{AA091E88-DDD5-499E-A11C-CFC6B52FF90F}"/>
                </a:ext>
              </a:extLst>
            </p:cNvPr>
            <p:cNvSpPr/>
            <p:nvPr/>
          </p:nvSpPr>
          <p:spPr>
            <a:xfrm>
              <a:off x="7040927" y="1193429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620;p78">
              <a:extLst>
                <a:ext uri="{FF2B5EF4-FFF2-40B4-BE49-F238E27FC236}">
                  <a16:creationId xmlns:a16="http://schemas.microsoft.com/office/drawing/2014/main" xmlns="" id="{25E83E91-2304-41B8-AF8F-5723C960243F}"/>
                </a:ext>
              </a:extLst>
            </p:cNvPr>
            <p:cNvSpPr/>
            <p:nvPr/>
          </p:nvSpPr>
          <p:spPr>
            <a:xfrm>
              <a:off x="7010778" y="1193429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621;p78">
              <a:extLst>
                <a:ext uri="{FF2B5EF4-FFF2-40B4-BE49-F238E27FC236}">
                  <a16:creationId xmlns:a16="http://schemas.microsoft.com/office/drawing/2014/main" xmlns="" id="{F92D7C15-DE9F-49BF-AC08-780EE68B1270}"/>
                </a:ext>
              </a:extLst>
            </p:cNvPr>
            <p:cNvSpPr/>
            <p:nvPr/>
          </p:nvSpPr>
          <p:spPr>
            <a:xfrm>
              <a:off x="7040927" y="1229313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622;p78">
              <a:extLst>
                <a:ext uri="{FF2B5EF4-FFF2-40B4-BE49-F238E27FC236}">
                  <a16:creationId xmlns:a16="http://schemas.microsoft.com/office/drawing/2014/main" xmlns="" id="{1315FF04-1C80-4122-9D1E-077591848EC2}"/>
                </a:ext>
              </a:extLst>
            </p:cNvPr>
            <p:cNvSpPr/>
            <p:nvPr/>
          </p:nvSpPr>
          <p:spPr>
            <a:xfrm>
              <a:off x="7010778" y="1229313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623;p78">
              <a:extLst>
                <a:ext uri="{FF2B5EF4-FFF2-40B4-BE49-F238E27FC236}">
                  <a16:creationId xmlns:a16="http://schemas.microsoft.com/office/drawing/2014/main" xmlns="" id="{5FB6AAB5-9EC9-4E92-8714-6CAC6A3E99ED}"/>
                </a:ext>
              </a:extLst>
            </p:cNvPr>
            <p:cNvSpPr/>
            <p:nvPr/>
          </p:nvSpPr>
          <p:spPr>
            <a:xfrm>
              <a:off x="6979578" y="1193429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624;p78">
              <a:extLst>
                <a:ext uri="{FF2B5EF4-FFF2-40B4-BE49-F238E27FC236}">
                  <a16:creationId xmlns:a16="http://schemas.microsoft.com/office/drawing/2014/main" xmlns="" id="{E9BB99A8-11C7-4341-ADF9-56CAD85D7523}"/>
                </a:ext>
              </a:extLst>
            </p:cNvPr>
            <p:cNvSpPr/>
            <p:nvPr/>
          </p:nvSpPr>
          <p:spPr>
            <a:xfrm>
              <a:off x="6949511" y="1193429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625;p78">
              <a:extLst>
                <a:ext uri="{FF2B5EF4-FFF2-40B4-BE49-F238E27FC236}">
                  <a16:creationId xmlns:a16="http://schemas.microsoft.com/office/drawing/2014/main" xmlns="" id="{6819698F-BF5E-4306-A314-E2A2F0D73475}"/>
                </a:ext>
              </a:extLst>
            </p:cNvPr>
            <p:cNvSpPr/>
            <p:nvPr/>
          </p:nvSpPr>
          <p:spPr>
            <a:xfrm>
              <a:off x="6979578" y="1229313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626;p78">
              <a:extLst>
                <a:ext uri="{FF2B5EF4-FFF2-40B4-BE49-F238E27FC236}">
                  <a16:creationId xmlns:a16="http://schemas.microsoft.com/office/drawing/2014/main" xmlns="" id="{50002B0E-D3E6-4F49-8D5F-C8131278DFF0}"/>
                </a:ext>
              </a:extLst>
            </p:cNvPr>
            <p:cNvSpPr/>
            <p:nvPr/>
          </p:nvSpPr>
          <p:spPr>
            <a:xfrm>
              <a:off x="6949511" y="1229313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627;p78">
              <a:extLst>
                <a:ext uri="{FF2B5EF4-FFF2-40B4-BE49-F238E27FC236}">
                  <a16:creationId xmlns:a16="http://schemas.microsoft.com/office/drawing/2014/main" xmlns="" id="{DDEC5C61-D73A-48E3-958C-05EEB2B81A63}"/>
                </a:ext>
              </a:extLst>
            </p:cNvPr>
            <p:cNvSpPr/>
            <p:nvPr/>
          </p:nvSpPr>
          <p:spPr>
            <a:xfrm>
              <a:off x="6918159" y="1193429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628;p78">
              <a:extLst>
                <a:ext uri="{FF2B5EF4-FFF2-40B4-BE49-F238E27FC236}">
                  <a16:creationId xmlns:a16="http://schemas.microsoft.com/office/drawing/2014/main" xmlns="" id="{12E9F07A-172F-4CAB-AF38-1C5701548C2F}"/>
                </a:ext>
              </a:extLst>
            </p:cNvPr>
            <p:cNvSpPr/>
            <p:nvPr/>
          </p:nvSpPr>
          <p:spPr>
            <a:xfrm>
              <a:off x="6918159" y="1229313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629;p78">
              <a:extLst>
                <a:ext uri="{FF2B5EF4-FFF2-40B4-BE49-F238E27FC236}">
                  <a16:creationId xmlns:a16="http://schemas.microsoft.com/office/drawing/2014/main" xmlns="" id="{9DFDB0C4-748D-4196-B984-C64B82FC0242}"/>
                </a:ext>
              </a:extLst>
            </p:cNvPr>
            <p:cNvSpPr/>
            <p:nvPr/>
          </p:nvSpPr>
          <p:spPr>
            <a:xfrm>
              <a:off x="7100895" y="1229396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2630;p78">
              <a:extLst>
                <a:ext uri="{FF2B5EF4-FFF2-40B4-BE49-F238E27FC236}">
                  <a16:creationId xmlns:a16="http://schemas.microsoft.com/office/drawing/2014/main" xmlns="" id="{705C87FC-0BAA-4B33-9DD4-91DE391D7B3F}"/>
                </a:ext>
              </a:extLst>
            </p:cNvPr>
            <p:cNvSpPr/>
            <p:nvPr/>
          </p:nvSpPr>
          <p:spPr>
            <a:xfrm>
              <a:off x="7071091" y="1229396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2631;p78">
              <a:extLst>
                <a:ext uri="{FF2B5EF4-FFF2-40B4-BE49-F238E27FC236}">
                  <a16:creationId xmlns:a16="http://schemas.microsoft.com/office/drawing/2014/main" xmlns="" id="{5EA1AD73-01A7-42E0-8E94-2E645D39CCBB}"/>
                </a:ext>
              </a:extLst>
            </p:cNvPr>
            <p:cNvSpPr/>
            <p:nvPr/>
          </p:nvSpPr>
          <p:spPr>
            <a:xfrm>
              <a:off x="7100895" y="1265294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2632;p78">
              <a:extLst>
                <a:ext uri="{FF2B5EF4-FFF2-40B4-BE49-F238E27FC236}">
                  <a16:creationId xmlns:a16="http://schemas.microsoft.com/office/drawing/2014/main" xmlns="" id="{1D40244E-16E0-4B60-869D-183EB79CDC9C}"/>
                </a:ext>
              </a:extLst>
            </p:cNvPr>
            <p:cNvSpPr/>
            <p:nvPr/>
          </p:nvSpPr>
          <p:spPr>
            <a:xfrm>
              <a:off x="7071091" y="1265294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2633;p78">
              <a:extLst>
                <a:ext uri="{FF2B5EF4-FFF2-40B4-BE49-F238E27FC236}">
                  <a16:creationId xmlns:a16="http://schemas.microsoft.com/office/drawing/2014/main" xmlns="" id="{171B62EB-DD13-47EE-90AD-428937B7EF52}"/>
                </a:ext>
              </a:extLst>
            </p:cNvPr>
            <p:cNvSpPr/>
            <p:nvPr/>
          </p:nvSpPr>
          <p:spPr>
            <a:xfrm>
              <a:off x="7040927" y="1229396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2634;p78">
              <a:extLst>
                <a:ext uri="{FF2B5EF4-FFF2-40B4-BE49-F238E27FC236}">
                  <a16:creationId xmlns:a16="http://schemas.microsoft.com/office/drawing/2014/main" xmlns="" id="{C58661B8-4B0C-4B7C-A152-7C2524B023A8}"/>
                </a:ext>
              </a:extLst>
            </p:cNvPr>
            <p:cNvSpPr/>
            <p:nvPr/>
          </p:nvSpPr>
          <p:spPr>
            <a:xfrm>
              <a:off x="7010778" y="1229396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2635;p78">
              <a:extLst>
                <a:ext uri="{FF2B5EF4-FFF2-40B4-BE49-F238E27FC236}">
                  <a16:creationId xmlns:a16="http://schemas.microsoft.com/office/drawing/2014/main" xmlns="" id="{13D4B426-A271-492D-8867-83D8EB3615B9}"/>
                </a:ext>
              </a:extLst>
            </p:cNvPr>
            <p:cNvSpPr/>
            <p:nvPr/>
          </p:nvSpPr>
          <p:spPr>
            <a:xfrm>
              <a:off x="7040927" y="1265294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2636;p78">
              <a:extLst>
                <a:ext uri="{FF2B5EF4-FFF2-40B4-BE49-F238E27FC236}">
                  <a16:creationId xmlns:a16="http://schemas.microsoft.com/office/drawing/2014/main" xmlns="" id="{EE272B14-924E-49EC-B572-2EA119A3A3BC}"/>
                </a:ext>
              </a:extLst>
            </p:cNvPr>
            <p:cNvSpPr/>
            <p:nvPr/>
          </p:nvSpPr>
          <p:spPr>
            <a:xfrm>
              <a:off x="7010778" y="1265294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2637;p78">
              <a:extLst>
                <a:ext uri="{FF2B5EF4-FFF2-40B4-BE49-F238E27FC236}">
                  <a16:creationId xmlns:a16="http://schemas.microsoft.com/office/drawing/2014/main" xmlns="" id="{D1206134-F224-461D-8397-EB5E80191269}"/>
                </a:ext>
              </a:extLst>
            </p:cNvPr>
            <p:cNvSpPr/>
            <p:nvPr/>
          </p:nvSpPr>
          <p:spPr>
            <a:xfrm>
              <a:off x="6979578" y="1229396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2638;p78">
              <a:extLst>
                <a:ext uri="{FF2B5EF4-FFF2-40B4-BE49-F238E27FC236}">
                  <a16:creationId xmlns:a16="http://schemas.microsoft.com/office/drawing/2014/main" xmlns="" id="{21F4CE67-3D67-4809-BDE4-DFBFD7F488FE}"/>
                </a:ext>
              </a:extLst>
            </p:cNvPr>
            <p:cNvSpPr/>
            <p:nvPr/>
          </p:nvSpPr>
          <p:spPr>
            <a:xfrm>
              <a:off x="6949511" y="1229396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2639;p78">
              <a:extLst>
                <a:ext uri="{FF2B5EF4-FFF2-40B4-BE49-F238E27FC236}">
                  <a16:creationId xmlns:a16="http://schemas.microsoft.com/office/drawing/2014/main" xmlns="" id="{B87EF85C-8419-4955-BB7B-51D7FD6B7718}"/>
                </a:ext>
              </a:extLst>
            </p:cNvPr>
            <p:cNvSpPr/>
            <p:nvPr/>
          </p:nvSpPr>
          <p:spPr>
            <a:xfrm>
              <a:off x="6979578" y="1265294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2640;p78">
              <a:extLst>
                <a:ext uri="{FF2B5EF4-FFF2-40B4-BE49-F238E27FC236}">
                  <a16:creationId xmlns:a16="http://schemas.microsoft.com/office/drawing/2014/main" xmlns="" id="{48D09636-4032-461C-B978-95426574E783}"/>
                </a:ext>
              </a:extLst>
            </p:cNvPr>
            <p:cNvSpPr/>
            <p:nvPr/>
          </p:nvSpPr>
          <p:spPr>
            <a:xfrm>
              <a:off x="6949511" y="1265294"/>
              <a:ext cx="9562" cy="9589"/>
            </a:xfrm>
            <a:custGeom>
              <a:avLst/>
              <a:gdLst/>
              <a:ahLst/>
              <a:cxnLst/>
              <a:rect l="l" t="t" r="r" b="b"/>
              <a:pathLst>
                <a:path w="692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2641;p78">
              <a:extLst>
                <a:ext uri="{FF2B5EF4-FFF2-40B4-BE49-F238E27FC236}">
                  <a16:creationId xmlns:a16="http://schemas.microsoft.com/office/drawing/2014/main" xmlns="" id="{E73DC4D2-FA4B-4E6C-A9FA-A136FA3B0A51}"/>
                </a:ext>
              </a:extLst>
            </p:cNvPr>
            <p:cNvSpPr/>
            <p:nvPr/>
          </p:nvSpPr>
          <p:spPr>
            <a:xfrm>
              <a:off x="6918159" y="1229396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2642;p78">
              <a:extLst>
                <a:ext uri="{FF2B5EF4-FFF2-40B4-BE49-F238E27FC236}">
                  <a16:creationId xmlns:a16="http://schemas.microsoft.com/office/drawing/2014/main" xmlns="" id="{11B72EB6-C320-4066-9393-C4B502EFC9A3}"/>
                </a:ext>
              </a:extLst>
            </p:cNvPr>
            <p:cNvSpPr/>
            <p:nvPr/>
          </p:nvSpPr>
          <p:spPr>
            <a:xfrm>
              <a:off x="6918159" y="1265294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2643;p78">
              <a:extLst>
                <a:ext uri="{FF2B5EF4-FFF2-40B4-BE49-F238E27FC236}">
                  <a16:creationId xmlns:a16="http://schemas.microsoft.com/office/drawing/2014/main" xmlns="" id="{B5DB4340-DF5D-4F56-8D9F-D1EE18760DFB}"/>
                </a:ext>
              </a:extLst>
            </p:cNvPr>
            <p:cNvSpPr/>
            <p:nvPr/>
          </p:nvSpPr>
          <p:spPr>
            <a:xfrm>
              <a:off x="6904150" y="1125050"/>
              <a:ext cx="220361" cy="51926"/>
            </a:xfrm>
            <a:custGeom>
              <a:avLst/>
              <a:gdLst/>
              <a:ahLst/>
              <a:cxnLst/>
              <a:rect l="l" t="t" r="r" b="b"/>
              <a:pathLst>
                <a:path w="15948" h="3299" extrusionOk="0">
                  <a:moveTo>
                    <a:pt x="0" y="0"/>
                  </a:moveTo>
                  <a:lnTo>
                    <a:pt x="0" y="3299"/>
                  </a:lnTo>
                  <a:lnTo>
                    <a:pt x="15948" y="3299"/>
                  </a:lnTo>
                  <a:lnTo>
                    <a:pt x="159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644;p78">
              <a:extLst>
                <a:ext uri="{FF2B5EF4-FFF2-40B4-BE49-F238E27FC236}">
                  <a16:creationId xmlns:a16="http://schemas.microsoft.com/office/drawing/2014/main" xmlns="" id="{8DD262A3-530F-4776-9F7E-D587CDC8ED45}"/>
                </a:ext>
              </a:extLst>
            </p:cNvPr>
            <p:cNvSpPr/>
            <p:nvPr/>
          </p:nvSpPr>
          <p:spPr>
            <a:xfrm>
              <a:off x="6903595" y="1163652"/>
              <a:ext cx="220375" cy="13182"/>
            </a:xfrm>
            <a:custGeom>
              <a:avLst/>
              <a:gdLst/>
              <a:ahLst/>
              <a:cxnLst/>
              <a:rect l="l" t="t" r="r" b="b"/>
              <a:pathLst>
                <a:path w="15949" h="954" extrusionOk="0">
                  <a:moveTo>
                    <a:pt x="0" y="0"/>
                  </a:moveTo>
                  <a:lnTo>
                    <a:pt x="0" y="953"/>
                  </a:lnTo>
                  <a:lnTo>
                    <a:pt x="15949" y="953"/>
                  </a:lnTo>
                  <a:lnTo>
                    <a:pt x="159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645;p78">
              <a:extLst>
                <a:ext uri="{FF2B5EF4-FFF2-40B4-BE49-F238E27FC236}">
                  <a16:creationId xmlns:a16="http://schemas.microsoft.com/office/drawing/2014/main" xmlns="" id="{2B326FAA-80C2-4530-88AB-C8C4BBA3D8B3}"/>
                </a:ext>
              </a:extLst>
            </p:cNvPr>
            <p:cNvSpPr/>
            <p:nvPr/>
          </p:nvSpPr>
          <p:spPr>
            <a:xfrm>
              <a:off x="6505831" y="1294407"/>
              <a:ext cx="671696" cy="127881"/>
            </a:xfrm>
            <a:custGeom>
              <a:avLst/>
              <a:gdLst/>
              <a:ahLst/>
              <a:cxnLst/>
              <a:rect l="l" t="t" r="r" b="b"/>
              <a:pathLst>
                <a:path w="48612" h="9255" extrusionOk="0">
                  <a:moveTo>
                    <a:pt x="1" y="1"/>
                  </a:moveTo>
                  <a:lnTo>
                    <a:pt x="1" y="9254"/>
                  </a:lnTo>
                  <a:lnTo>
                    <a:pt x="48611" y="9254"/>
                  </a:lnTo>
                  <a:lnTo>
                    <a:pt x="48611" y="1"/>
                  </a:lnTo>
                  <a:close/>
                </a:path>
              </a:pathLst>
            </a:custGeom>
            <a:solidFill>
              <a:srgbClr val="EEF9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646;p78">
              <a:extLst>
                <a:ext uri="{FF2B5EF4-FFF2-40B4-BE49-F238E27FC236}">
                  <a16:creationId xmlns:a16="http://schemas.microsoft.com/office/drawing/2014/main" xmlns="" id="{7682F096-2304-46BA-B0F0-F7659A05AD34}"/>
                </a:ext>
              </a:extLst>
            </p:cNvPr>
            <p:cNvSpPr/>
            <p:nvPr/>
          </p:nvSpPr>
          <p:spPr>
            <a:xfrm>
              <a:off x="6613303" y="1322457"/>
              <a:ext cx="470113" cy="24637"/>
            </a:xfrm>
            <a:custGeom>
              <a:avLst/>
              <a:gdLst/>
              <a:ahLst/>
              <a:cxnLst/>
              <a:rect l="l" t="t" r="r" b="b"/>
              <a:pathLst>
                <a:path w="34023" h="1783" extrusionOk="0">
                  <a:moveTo>
                    <a:pt x="1" y="1"/>
                  </a:moveTo>
                  <a:lnTo>
                    <a:pt x="1" y="1782"/>
                  </a:lnTo>
                  <a:lnTo>
                    <a:pt x="34023" y="1782"/>
                  </a:lnTo>
                  <a:lnTo>
                    <a:pt x="3402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647;p78">
              <a:extLst>
                <a:ext uri="{FF2B5EF4-FFF2-40B4-BE49-F238E27FC236}">
                  <a16:creationId xmlns:a16="http://schemas.microsoft.com/office/drawing/2014/main" xmlns="" id="{645BA152-8146-4407-90A3-06B59BFB61DB}"/>
                </a:ext>
              </a:extLst>
            </p:cNvPr>
            <p:cNvSpPr/>
            <p:nvPr/>
          </p:nvSpPr>
          <p:spPr>
            <a:xfrm>
              <a:off x="6623901" y="1331894"/>
              <a:ext cx="459515" cy="15199"/>
            </a:xfrm>
            <a:custGeom>
              <a:avLst/>
              <a:gdLst/>
              <a:ahLst/>
              <a:cxnLst/>
              <a:rect l="l" t="t" r="r" b="b"/>
              <a:pathLst>
                <a:path w="33256" h="1100" extrusionOk="0">
                  <a:moveTo>
                    <a:pt x="1" y="0"/>
                  </a:moveTo>
                  <a:lnTo>
                    <a:pt x="1" y="1099"/>
                  </a:lnTo>
                  <a:lnTo>
                    <a:pt x="33256" y="1099"/>
                  </a:lnTo>
                  <a:lnTo>
                    <a:pt x="332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648;p78">
              <a:extLst>
                <a:ext uri="{FF2B5EF4-FFF2-40B4-BE49-F238E27FC236}">
                  <a16:creationId xmlns:a16="http://schemas.microsoft.com/office/drawing/2014/main" xmlns="" id="{8A36E58B-F4CB-4C10-B50C-AEAE7F9DA4BC}"/>
                </a:ext>
              </a:extLst>
            </p:cNvPr>
            <p:cNvSpPr/>
            <p:nvPr/>
          </p:nvSpPr>
          <p:spPr>
            <a:xfrm>
              <a:off x="6613303" y="1369629"/>
              <a:ext cx="470113" cy="24623"/>
            </a:xfrm>
            <a:custGeom>
              <a:avLst/>
              <a:gdLst/>
              <a:ahLst/>
              <a:cxnLst/>
              <a:rect l="l" t="t" r="r" b="b"/>
              <a:pathLst>
                <a:path w="34023" h="1782" extrusionOk="0">
                  <a:moveTo>
                    <a:pt x="1" y="0"/>
                  </a:moveTo>
                  <a:lnTo>
                    <a:pt x="1" y="1782"/>
                  </a:lnTo>
                  <a:lnTo>
                    <a:pt x="34023" y="1782"/>
                  </a:lnTo>
                  <a:lnTo>
                    <a:pt x="3402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649;p78">
              <a:extLst>
                <a:ext uri="{FF2B5EF4-FFF2-40B4-BE49-F238E27FC236}">
                  <a16:creationId xmlns:a16="http://schemas.microsoft.com/office/drawing/2014/main" xmlns="" id="{DD0A98C4-783E-40EC-8378-7C3B7D2086F9}"/>
                </a:ext>
              </a:extLst>
            </p:cNvPr>
            <p:cNvSpPr/>
            <p:nvPr/>
          </p:nvSpPr>
          <p:spPr>
            <a:xfrm>
              <a:off x="6623901" y="1379053"/>
              <a:ext cx="459515" cy="15199"/>
            </a:xfrm>
            <a:custGeom>
              <a:avLst/>
              <a:gdLst/>
              <a:ahLst/>
              <a:cxnLst/>
              <a:rect l="l" t="t" r="r" b="b"/>
              <a:pathLst>
                <a:path w="33256" h="1100" extrusionOk="0">
                  <a:moveTo>
                    <a:pt x="1" y="1"/>
                  </a:moveTo>
                  <a:lnTo>
                    <a:pt x="1" y="1100"/>
                  </a:lnTo>
                  <a:lnTo>
                    <a:pt x="33256" y="1100"/>
                  </a:lnTo>
                  <a:lnTo>
                    <a:pt x="3325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650;p78">
              <a:extLst>
                <a:ext uri="{FF2B5EF4-FFF2-40B4-BE49-F238E27FC236}">
                  <a16:creationId xmlns:a16="http://schemas.microsoft.com/office/drawing/2014/main" xmlns="" id="{D6ABEAC5-ABEC-4F73-9C69-260C769DDAEC}"/>
                </a:ext>
              </a:extLst>
            </p:cNvPr>
            <p:cNvSpPr/>
            <p:nvPr/>
          </p:nvSpPr>
          <p:spPr>
            <a:xfrm>
              <a:off x="7284364" y="1203129"/>
              <a:ext cx="244984" cy="209860"/>
            </a:xfrm>
            <a:custGeom>
              <a:avLst/>
              <a:gdLst/>
              <a:ahLst/>
              <a:cxnLst/>
              <a:rect l="l" t="t" r="r" b="b"/>
              <a:pathLst>
                <a:path w="17730" h="15188" extrusionOk="0">
                  <a:moveTo>
                    <a:pt x="1" y="0"/>
                  </a:moveTo>
                  <a:lnTo>
                    <a:pt x="1" y="15187"/>
                  </a:lnTo>
                  <a:lnTo>
                    <a:pt x="17730" y="15187"/>
                  </a:lnTo>
                  <a:lnTo>
                    <a:pt x="1773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651;p78">
              <a:extLst>
                <a:ext uri="{FF2B5EF4-FFF2-40B4-BE49-F238E27FC236}">
                  <a16:creationId xmlns:a16="http://schemas.microsoft.com/office/drawing/2014/main" xmlns="" id="{7BF04013-E03A-44B4-B682-C1CA09FD8267}"/>
                </a:ext>
              </a:extLst>
            </p:cNvPr>
            <p:cNvSpPr/>
            <p:nvPr/>
          </p:nvSpPr>
          <p:spPr>
            <a:xfrm>
              <a:off x="6888562" y="1075980"/>
              <a:ext cx="521804" cy="218427"/>
            </a:xfrm>
            <a:custGeom>
              <a:avLst/>
              <a:gdLst/>
              <a:ahLst/>
              <a:cxnLst/>
              <a:rect l="l" t="t" r="r" b="b"/>
              <a:pathLst>
                <a:path w="37764" h="15808" extrusionOk="0">
                  <a:moveTo>
                    <a:pt x="2074" y="0"/>
                  </a:moveTo>
                  <a:cubicBezTo>
                    <a:pt x="931" y="0"/>
                    <a:pt x="0" y="931"/>
                    <a:pt x="0" y="2074"/>
                  </a:cubicBezTo>
                  <a:lnTo>
                    <a:pt x="0" y="15808"/>
                  </a:lnTo>
                  <a:lnTo>
                    <a:pt x="510" y="15808"/>
                  </a:lnTo>
                  <a:lnTo>
                    <a:pt x="510" y="2075"/>
                  </a:lnTo>
                  <a:cubicBezTo>
                    <a:pt x="510" y="1211"/>
                    <a:pt x="1210" y="510"/>
                    <a:pt x="2074" y="509"/>
                  </a:cubicBezTo>
                  <a:lnTo>
                    <a:pt x="35690" y="509"/>
                  </a:lnTo>
                  <a:cubicBezTo>
                    <a:pt x="36554" y="510"/>
                    <a:pt x="37254" y="1211"/>
                    <a:pt x="37255" y="2074"/>
                  </a:cubicBezTo>
                  <a:lnTo>
                    <a:pt x="37255" y="4623"/>
                  </a:lnTo>
                  <a:lnTo>
                    <a:pt x="37764" y="4623"/>
                  </a:lnTo>
                  <a:lnTo>
                    <a:pt x="37764" y="2074"/>
                  </a:lnTo>
                  <a:cubicBezTo>
                    <a:pt x="37764" y="931"/>
                    <a:pt x="36834" y="0"/>
                    <a:pt x="356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652;p78">
              <a:extLst>
                <a:ext uri="{FF2B5EF4-FFF2-40B4-BE49-F238E27FC236}">
                  <a16:creationId xmlns:a16="http://schemas.microsoft.com/office/drawing/2014/main" xmlns="" id="{00B7096C-33A3-4AF5-BA9A-DDF9D635BCFC}"/>
                </a:ext>
              </a:extLst>
            </p:cNvPr>
            <p:cNvSpPr/>
            <p:nvPr/>
          </p:nvSpPr>
          <p:spPr>
            <a:xfrm>
              <a:off x="7397447" y="1139858"/>
              <a:ext cx="18819" cy="6840"/>
            </a:xfrm>
            <a:custGeom>
              <a:avLst/>
              <a:gdLst/>
              <a:ahLst/>
              <a:cxnLst/>
              <a:rect l="l" t="t" r="r" b="b"/>
              <a:pathLst>
                <a:path w="1362" h="495" extrusionOk="0">
                  <a:moveTo>
                    <a:pt x="494" y="0"/>
                  </a:moveTo>
                  <a:cubicBezTo>
                    <a:pt x="222" y="0"/>
                    <a:pt x="0" y="222"/>
                    <a:pt x="0" y="494"/>
                  </a:cubicBezTo>
                  <a:lnTo>
                    <a:pt x="1362" y="494"/>
                  </a:lnTo>
                  <a:cubicBezTo>
                    <a:pt x="1361" y="222"/>
                    <a:pt x="1141" y="0"/>
                    <a:pt x="8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653;p78">
              <a:extLst>
                <a:ext uri="{FF2B5EF4-FFF2-40B4-BE49-F238E27FC236}">
                  <a16:creationId xmlns:a16="http://schemas.microsoft.com/office/drawing/2014/main" xmlns="" id="{770048D7-6275-457D-AAC5-C63A6D2BEFE0}"/>
                </a:ext>
              </a:extLst>
            </p:cNvPr>
            <p:cNvSpPr/>
            <p:nvPr/>
          </p:nvSpPr>
          <p:spPr>
            <a:xfrm>
              <a:off x="7284378" y="1160474"/>
              <a:ext cx="244957" cy="42655"/>
            </a:xfrm>
            <a:custGeom>
              <a:avLst/>
              <a:gdLst/>
              <a:ahLst/>
              <a:cxnLst/>
              <a:rect l="l" t="t" r="r" b="b"/>
              <a:pathLst>
                <a:path w="17728" h="3087" extrusionOk="0">
                  <a:moveTo>
                    <a:pt x="7261" y="0"/>
                  </a:moveTo>
                  <a:lnTo>
                    <a:pt x="1" y="3086"/>
                  </a:lnTo>
                  <a:lnTo>
                    <a:pt x="17727" y="3086"/>
                  </a:lnTo>
                  <a:lnTo>
                    <a:pt x="104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654;p78">
              <a:extLst>
                <a:ext uri="{FF2B5EF4-FFF2-40B4-BE49-F238E27FC236}">
                  <a16:creationId xmlns:a16="http://schemas.microsoft.com/office/drawing/2014/main" xmlns="" id="{4D3028DB-C402-4909-B282-8CD080A55F8F}"/>
                </a:ext>
              </a:extLst>
            </p:cNvPr>
            <p:cNvSpPr/>
            <p:nvPr/>
          </p:nvSpPr>
          <p:spPr>
            <a:xfrm>
              <a:off x="7384693" y="1146684"/>
              <a:ext cx="44327" cy="13817"/>
            </a:xfrm>
            <a:custGeom>
              <a:avLst/>
              <a:gdLst/>
              <a:ahLst/>
              <a:cxnLst/>
              <a:rect l="l" t="t" r="r" b="b"/>
              <a:pathLst>
                <a:path w="3208" h="1000" extrusionOk="0">
                  <a:moveTo>
                    <a:pt x="1" y="0"/>
                  </a:moveTo>
                  <a:lnTo>
                    <a:pt x="1" y="999"/>
                  </a:lnTo>
                  <a:lnTo>
                    <a:pt x="3207" y="999"/>
                  </a:lnTo>
                  <a:lnTo>
                    <a:pt x="32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655;p78">
              <a:extLst>
                <a:ext uri="{FF2B5EF4-FFF2-40B4-BE49-F238E27FC236}">
                  <a16:creationId xmlns:a16="http://schemas.microsoft.com/office/drawing/2014/main" xmlns="" id="{1AF465A4-9198-4227-B2F3-ACE93255C619}"/>
                </a:ext>
              </a:extLst>
            </p:cNvPr>
            <p:cNvSpPr/>
            <p:nvPr/>
          </p:nvSpPr>
          <p:spPr>
            <a:xfrm>
              <a:off x="6345106" y="616051"/>
              <a:ext cx="238103" cy="167814"/>
            </a:xfrm>
            <a:custGeom>
              <a:avLst/>
              <a:gdLst/>
              <a:ahLst/>
              <a:cxnLst/>
              <a:rect l="l" t="t" r="r" b="b"/>
              <a:pathLst>
                <a:path w="17232" h="12145" extrusionOk="0">
                  <a:moveTo>
                    <a:pt x="7475" y="1"/>
                  </a:moveTo>
                  <a:cubicBezTo>
                    <a:pt x="6129" y="1"/>
                    <a:pt x="4998" y="914"/>
                    <a:pt x="4661" y="2154"/>
                  </a:cubicBezTo>
                  <a:cubicBezTo>
                    <a:pt x="4261" y="1993"/>
                    <a:pt x="3834" y="1910"/>
                    <a:pt x="3403" y="1910"/>
                  </a:cubicBezTo>
                  <a:cubicBezTo>
                    <a:pt x="1524" y="1910"/>
                    <a:pt x="0" y="3433"/>
                    <a:pt x="0" y="5311"/>
                  </a:cubicBezTo>
                  <a:cubicBezTo>
                    <a:pt x="0" y="6059"/>
                    <a:pt x="247" y="6785"/>
                    <a:pt x="705" y="7378"/>
                  </a:cubicBezTo>
                  <a:cubicBezTo>
                    <a:pt x="504" y="7815"/>
                    <a:pt x="401" y="8290"/>
                    <a:pt x="401" y="8772"/>
                  </a:cubicBezTo>
                  <a:cubicBezTo>
                    <a:pt x="401" y="10635"/>
                    <a:pt x="1910" y="12144"/>
                    <a:pt x="3773" y="12144"/>
                  </a:cubicBezTo>
                  <a:cubicBezTo>
                    <a:pt x="3775" y="12144"/>
                    <a:pt x="3777" y="12144"/>
                    <a:pt x="3779" y="12144"/>
                  </a:cubicBezTo>
                  <a:cubicBezTo>
                    <a:pt x="4457" y="12144"/>
                    <a:pt x="5119" y="11937"/>
                    <a:pt x="5678" y="11553"/>
                  </a:cubicBezTo>
                  <a:cubicBezTo>
                    <a:pt x="7535" y="11538"/>
                    <a:pt x="9037" y="10037"/>
                    <a:pt x="9050" y="8180"/>
                  </a:cubicBezTo>
                  <a:cubicBezTo>
                    <a:pt x="9083" y="8181"/>
                    <a:pt x="9115" y="8183"/>
                    <a:pt x="9148" y="8183"/>
                  </a:cubicBezTo>
                  <a:cubicBezTo>
                    <a:pt x="10273" y="8183"/>
                    <a:pt x="11214" y="7404"/>
                    <a:pt x="11465" y="6357"/>
                  </a:cubicBezTo>
                  <a:cubicBezTo>
                    <a:pt x="11614" y="6399"/>
                    <a:pt x="11770" y="6422"/>
                    <a:pt x="11926" y="6422"/>
                  </a:cubicBezTo>
                  <a:cubicBezTo>
                    <a:pt x="12841" y="6422"/>
                    <a:pt x="13583" y="5684"/>
                    <a:pt x="13589" y="4769"/>
                  </a:cubicBezTo>
                  <a:cubicBezTo>
                    <a:pt x="14245" y="4765"/>
                    <a:pt x="14838" y="4376"/>
                    <a:pt x="15102" y="3776"/>
                  </a:cubicBezTo>
                  <a:cubicBezTo>
                    <a:pt x="15213" y="3816"/>
                    <a:pt x="15330" y="3837"/>
                    <a:pt x="15446" y="3837"/>
                  </a:cubicBezTo>
                  <a:cubicBezTo>
                    <a:pt x="15849" y="3837"/>
                    <a:pt x="16214" y="3602"/>
                    <a:pt x="16381" y="3235"/>
                  </a:cubicBezTo>
                  <a:cubicBezTo>
                    <a:pt x="16447" y="3259"/>
                    <a:pt x="16516" y="3271"/>
                    <a:pt x="16585" y="3271"/>
                  </a:cubicBezTo>
                  <a:cubicBezTo>
                    <a:pt x="16942" y="3271"/>
                    <a:pt x="17230" y="2982"/>
                    <a:pt x="17230" y="2626"/>
                  </a:cubicBezTo>
                  <a:cubicBezTo>
                    <a:pt x="17232" y="2269"/>
                    <a:pt x="16942" y="1980"/>
                    <a:pt x="16585" y="1980"/>
                  </a:cubicBezTo>
                  <a:cubicBezTo>
                    <a:pt x="16445" y="1980"/>
                    <a:pt x="16310" y="2026"/>
                    <a:pt x="16198" y="2111"/>
                  </a:cubicBezTo>
                  <a:cubicBezTo>
                    <a:pt x="16005" y="1900"/>
                    <a:pt x="15732" y="1781"/>
                    <a:pt x="15446" y="1781"/>
                  </a:cubicBezTo>
                  <a:cubicBezTo>
                    <a:pt x="15219" y="1781"/>
                    <a:pt x="14997" y="1857"/>
                    <a:pt x="14818" y="1997"/>
                  </a:cubicBezTo>
                  <a:cubicBezTo>
                    <a:pt x="14503" y="1644"/>
                    <a:pt x="14053" y="1442"/>
                    <a:pt x="13580" y="1442"/>
                  </a:cubicBezTo>
                  <a:cubicBezTo>
                    <a:pt x="13282" y="1442"/>
                    <a:pt x="12989" y="1522"/>
                    <a:pt x="12734" y="1675"/>
                  </a:cubicBezTo>
                  <a:cubicBezTo>
                    <a:pt x="12284" y="1086"/>
                    <a:pt x="11585" y="742"/>
                    <a:pt x="10844" y="742"/>
                  </a:cubicBezTo>
                  <a:cubicBezTo>
                    <a:pt x="10445" y="742"/>
                    <a:pt x="10051" y="842"/>
                    <a:pt x="9700" y="1035"/>
                  </a:cubicBezTo>
                  <a:cubicBezTo>
                    <a:pt x="9147" y="379"/>
                    <a:pt x="8332" y="1"/>
                    <a:pt x="74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656;p78">
              <a:extLst>
                <a:ext uri="{FF2B5EF4-FFF2-40B4-BE49-F238E27FC236}">
                  <a16:creationId xmlns:a16="http://schemas.microsoft.com/office/drawing/2014/main" xmlns="" id="{BA7CCBE6-BDFB-4646-B7E4-8E292A23A5C2}"/>
                </a:ext>
              </a:extLst>
            </p:cNvPr>
            <p:cNvSpPr/>
            <p:nvPr/>
          </p:nvSpPr>
          <p:spPr>
            <a:xfrm>
              <a:off x="6375822" y="778973"/>
              <a:ext cx="43000" cy="277414"/>
            </a:xfrm>
            <a:custGeom>
              <a:avLst/>
              <a:gdLst/>
              <a:ahLst/>
              <a:cxnLst/>
              <a:rect l="l" t="t" r="r" b="b"/>
              <a:pathLst>
                <a:path w="3112" h="20077" extrusionOk="0">
                  <a:moveTo>
                    <a:pt x="1" y="0"/>
                  </a:moveTo>
                  <a:lnTo>
                    <a:pt x="1" y="20076"/>
                  </a:lnTo>
                  <a:lnTo>
                    <a:pt x="3111" y="2007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657;p78">
              <a:extLst>
                <a:ext uri="{FF2B5EF4-FFF2-40B4-BE49-F238E27FC236}">
                  <a16:creationId xmlns:a16="http://schemas.microsoft.com/office/drawing/2014/main" xmlns="" id="{E16CC92E-02B1-467F-9314-1956F782210A}"/>
                </a:ext>
              </a:extLst>
            </p:cNvPr>
            <p:cNvSpPr/>
            <p:nvPr/>
          </p:nvSpPr>
          <p:spPr>
            <a:xfrm>
              <a:off x="6375822" y="778973"/>
              <a:ext cx="43000" cy="43774"/>
            </a:xfrm>
            <a:custGeom>
              <a:avLst/>
              <a:gdLst/>
              <a:ahLst/>
              <a:cxnLst/>
              <a:rect l="l" t="t" r="r" b="b"/>
              <a:pathLst>
                <a:path w="3112" h="3168" extrusionOk="0">
                  <a:moveTo>
                    <a:pt x="1" y="0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658;p78">
              <a:extLst>
                <a:ext uri="{FF2B5EF4-FFF2-40B4-BE49-F238E27FC236}">
                  <a16:creationId xmlns:a16="http://schemas.microsoft.com/office/drawing/2014/main" xmlns="" id="{AE02F31D-EFFB-4588-B1AE-6CE3638C4C22}"/>
                </a:ext>
              </a:extLst>
            </p:cNvPr>
            <p:cNvSpPr/>
            <p:nvPr/>
          </p:nvSpPr>
          <p:spPr>
            <a:xfrm>
              <a:off x="6375822" y="866493"/>
              <a:ext cx="43000" cy="43774"/>
            </a:xfrm>
            <a:custGeom>
              <a:avLst/>
              <a:gdLst/>
              <a:ahLst/>
              <a:cxnLst/>
              <a:rect l="l" t="t" r="r" b="b"/>
              <a:pathLst>
                <a:path w="3112" h="3168" extrusionOk="0">
                  <a:moveTo>
                    <a:pt x="1" y="0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659;p78">
              <a:extLst>
                <a:ext uri="{FF2B5EF4-FFF2-40B4-BE49-F238E27FC236}">
                  <a16:creationId xmlns:a16="http://schemas.microsoft.com/office/drawing/2014/main" xmlns="" id="{262F5C7F-9386-4799-BA4C-AD21EE5DB4CA}"/>
                </a:ext>
              </a:extLst>
            </p:cNvPr>
            <p:cNvSpPr/>
            <p:nvPr/>
          </p:nvSpPr>
          <p:spPr>
            <a:xfrm>
              <a:off x="6375822" y="1041630"/>
              <a:ext cx="43000" cy="277400"/>
            </a:xfrm>
            <a:custGeom>
              <a:avLst/>
              <a:gdLst/>
              <a:ahLst/>
              <a:cxnLst/>
              <a:rect l="l" t="t" r="r" b="b"/>
              <a:pathLst>
                <a:path w="3112" h="20076" extrusionOk="0">
                  <a:moveTo>
                    <a:pt x="1" y="0"/>
                  </a:moveTo>
                  <a:lnTo>
                    <a:pt x="1" y="20075"/>
                  </a:lnTo>
                  <a:lnTo>
                    <a:pt x="3111" y="20075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660;p78">
              <a:extLst>
                <a:ext uri="{FF2B5EF4-FFF2-40B4-BE49-F238E27FC236}">
                  <a16:creationId xmlns:a16="http://schemas.microsoft.com/office/drawing/2014/main" xmlns="" id="{9D6E54BE-04D8-4BDA-BC37-09AEE158BF6B}"/>
                </a:ext>
              </a:extLst>
            </p:cNvPr>
            <p:cNvSpPr/>
            <p:nvPr/>
          </p:nvSpPr>
          <p:spPr>
            <a:xfrm>
              <a:off x="6375822" y="954013"/>
              <a:ext cx="43000" cy="43760"/>
            </a:xfrm>
            <a:custGeom>
              <a:avLst/>
              <a:gdLst/>
              <a:ahLst/>
              <a:cxnLst/>
              <a:rect l="l" t="t" r="r" b="b"/>
              <a:pathLst>
                <a:path w="3112" h="3167" extrusionOk="0">
                  <a:moveTo>
                    <a:pt x="1" y="0"/>
                  </a:moveTo>
                  <a:lnTo>
                    <a:pt x="1" y="3166"/>
                  </a:lnTo>
                  <a:lnTo>
                    <a:pt x="3111" y="3166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661;p78">
              <a:extLst>
                <a:ext uri="{FF2B5EF4-FFF2-40B4-BE49-F238E27FC236}">
                  <a16:creationId xmlns:a16="http://schemas.microsoft.com/office/drawing/2014/main" xmlns="" id="{87228122-BE30-4A37-BA30-B2192215F992}"/>
                </a:ext>
              </a:extLst>
            </p:cNvPr>
            <p:cNvSpPr/>
            <p:nvPr/>
          </p:nvSpPr>
          <p:spPr>
            <a:xfrm>
              <a:off x="6375822" y="1041630"/>
              <a:ext cx="43000" cy="43760"/>
            </a:xfrm>
            <a:custGeom>
              <a:avLst/>
              <a:gdLst/>
              <a:ahLst/>
              <a:cxnLst/>
              <a:rect l="l" t="t" r="r" b="b"/>
              <a:pathLst>
                <a:path w="3112" h="3167" extrusionOk="0">
                  <a:moveTo>
                    <a:pt x="1" y="0"/>
                  </a:moveTo>
                  <a:lnTo>
                    <a:pt x="1" y="3167"/>
                  </a:lnTo>
                  <a:lnTo>
                    <a:pt x="3111" y="3167"/>
                  </a:lnTo>
                  <a:lnTo>
                    <a:pt x="31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662;p78">
              <a:extLst>
                <a:ext uri="{FF2B5EF4-FFF2-40B4-BE49-F238E27FC236}">
                  <a16:creationId xmlns:a16="http://schemas.microsoft.com/office/drawing/2014/main" xmlns="" id="{AB9AAEA9-759A-4E00-AD61-DFFE846A5A0E}"/>
                </a:ext>
              </a:extLst>
            </p:cNvPr>
            <p:cNvSpPr/>
            <p:nvPr/>
          </p:nvSpPr>
          <p:spPr>
            <a:xfrm>
              <a:off x="6375822" y="1129122"/>
              <a:ext cx="43000" cy="43788"/>
            </a:xfrm>
            <a:custGeom>
              <a:avLst/>
              <a:gdLst/>
              <a:ahLst/>
              <a:cxnLst/>
              <a:rect l="l" t="t" r="r" b="b"/>
              <a:pathLst>
                <a:path w="3112" h="3169" extrusionOk="0">
                  <a:moveTo>
                    <a:pt x="1" y="1"/>
                  </a:moveTo>
                  <a:lnTo>
                    <a:pt x="1" y="3168"/>
                  </a:lnTo>
                  <a:lnTo>
                    <a:pt x="3111" y="3168"/>
                  </a:lnTo>
                  <a:lnTo>
                    <a:pt x="311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663;p78">
              <a:extLst>
                <a:ext uri="{FF2B5EF4-FFF2-40B4-BE49-F238E27FC236}">
                  <a16:creationId xmlns:a16="http://schemas.microsoft.com/office/drawing/2014/main" xmlns="" id="{232AC4F6-EA9E-4083-973E-F12B6C3C8E27}"/>
                </a:ext>
              </a:extLst>
            </p:cNvPr>
            <p:cNvSpPr/>
            <p:nvPr/>
          </p:nvSpPr>
          <p:spPr>
            <a:xfrm>
              <a:off x="6411402" y="1216642"/>
              <a:ext cx="7904" cy="43788"/>
            </a:xfrm>
            <a:custGeom>
              <a:avLst/>
              <a:gdLst/>
              <a:ahLst/>
              <a:cxnLst/>
              <a:rect l="l" t="t" r="r" b="b"/>
              <a:pathLst>
                <a:path w="572" h="3169" extrusionOk="0">
                  <a:moveTo>
                    <a:pt x="1" y="1"/>
                  </a:moveTo>
                  <a:lnTo>
                    <a:pt x="1" y="3168"/>
                  </a:lnTo>
                  <a:lnTo>
                    <a:pt x="571" y="3168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664;p78">
              <a:extLst>
                <a:ext uri="{FF2B5EF4-FFF2-40B4-BE49-F238E27FC236}">
                  <a16:creationId xmlns:a16="http://schemas.microsoft.com/office/drawing/2014/main" xmlns="" id="{6F1DCBC2-878F-4520-96CF-7194AD7D129B}"/>
                </a:ext>
              </a:extLst>
            </p:cNvPr>
            <p:cNvSpPr/>
            <p:nvPr/>
          </p:nvSpPr>
          <p:spPr>
            <a:xfrm>
              <a:off x="6287100" y="1216988"/>
              <a:ext cx="220375" cy="190737"/>
            </a:xfrm>
            <a:custGeom>
              <a:avLst/>
              <a:gdLst/>
              <a:ahLst/>
              <a:cxnLst/>
              <a:rect l="l" t="t" r="r" b="b"/>
              <a:pathLst>
                <a:path w="15949" h="13804" extrusionOk="0">
                  <a:moveTo>
                    <a:pt x="0" y="0"/>
                  </a:moveTo>
                  <a:lnTo>
                    <a:pt x="0" y="13803"/>
                  </a:lnTo>
                  <a:lnTo>
                    <a:pt x="15949" y="13803"/>
                  </a:lnTo>
                  <a:lnTo>
                    <a:pt x="159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665;p78">
              <a:extLst>
                <a:ext uri="{FF2B5EF4-FFF2-40B4-BE49-F238E27FC236}">
                  <a16:creationId xmlns:a16="http://schemas.microsoft.com/office/drawing/2014/main" xmlns="" id="{3E8CA28F-FF92-4BE0-8CC5-5B59BD476583}"/>
                </a:ext>
              </a:extLst>
            </p:cNvPr>
            <p:cNvSpPr/>
            <p:nvPr/>
          </p:nvSpPr>
          <p:spPr>
            <a:xfrm>
              <a:off x="6483861" y="1279028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666;p78">
              <a:extLst>
                <a:ext uri="{FF2B5EF4-FFF2-40B4-BE49-F238E27FC236}">
                  <a16:creationId xmlns:a16="http://schemas.microsoft.com/office/drawing/2014/main" xmlns="" id="{1C03221B-FF97-4A22-A9ED-017EE83B1BAD}"/>
                </a:ext>
              </a:extLst>
            </p:cNvPr>
            <p:cNvSpPr/>
            <p:nvPr/>
          </p:nvSpPr>
          <p:spPr>
            <a:xfrm>
              <a:off x="6454057" y="1279028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667;p78">
              <a:extLst>
                <a:ext uri="{FF2B5EF4-FFF2-40B4-BE49-F238E27FC236}">
                  <a16:creationId xmlns:a16="http://schemas.microsoft.com/office/drawing/2014/main" xmlns="" id="{ED619586-DDD9-47F2-80D6-37640BDEF9BA}"/>
                </a:ext>
              </a:extLst>
            </p:cNvPr>
            <p:cNvSpPr/>
            <p:nvPr/>
          </p:nvSpPr>
          <p:spPr>
            <a:xfrm>
              <a:off x="6483861" y="1314912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668;p78">
              <a:extLst>
                <a:ext uri="{FF2B5EF4-FFF2-40B4-BE49-F238E27FC236}">
                  <a16:creationId xmlns:a16="http://schemas.microsoft.com/office/drawing/2014/main" xmlns="" id="{0AEBC8FD-62CD-41E0-B79C-72D62A655548}"/>
                </a:ext>
              </a:extLst>
            </p:cNvPr>
            <p:cNvSpPr/>
            <p:nvPr/>
          </p:nvSpPr>
          <p:spPr>
            <a:xfrm>
              <a:off x="6454057" y="1314912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669;p78">
              <a:extLst>
                <a:ext uri="{FF2B5EF4-FFF2-40B4-BE49-F238E27FC236}">
                  <a16:creationId xmlns:a16="http://schemas.microsoft.com/office/drawing/2014/main" xmlns="" id="{EC23B5D0-F23A-4CB1-807C-BDB01C8FBEAF}"/>
                </a:ext>
              </a:extLst>
            </p:cNvPr>
            <p:cNvSpPr/>
            <p:nvPr/>
          </p:nvSpPr>
          <p:spPr>
            <a:xfrm>
              <a:off x="6423893" y="1279028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670;p78">
              <a:extLst>
                <a:ext uri="{FF2B5EF4-FFF2-40B4-BE49-F238E27FC236}">
                  <a16:creationId xmlns:a16="http://schemas.microsoft.com/office/drawing/2014/main" xmlns="" id="{03D7EECC-2121-478E-82AC-23BC11C469A7}"/>
                </a:ext>
              </a:extLst>
            </p:cNvPr>
            <p:cNvSpPr/>
            <p:nvPr/>
          </p:nvSpPr>
          <p:spPr>
            <a:xfrm>
              <a:off x="6393743" y="1279028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671;p78">
              <a:extLst>
                <a:ext uri="{FF2B5EF4-FFF2-40B4-BE49-F238E27FC236}">
                  <a16:creationId xmlns:a16="http://schemas.microsoft.com/office/drawing/2014/main" xmlns="" id="{B0034599-3707-4537-906F-1892E550979C}"/>
                </a:ext>
              </a:extLst>
            </p:cNvPr>
            <p:cNvSpPr/>
            <p:nvPr/>
          </p:nvSpPr>
          <p:spPr>
            <a:xfrm>
              <a:off x="6423893" y="1314912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672;p78">
              <a:extLst>
                <a:ext uri="{FF2B5EF4-FFF2-40B4-BE49-F238E27FC236}">
                  <a16:creationId xmlns:a16="http://schemas.microsoft.com/office/drawing/2014/main" xmlns="" id="{6E08397C-9062-490D-8DEE-470C0BE75F65}"/>
                </a:ext>
              </a:extLst>
            </p:cNvPr>
            <p:cNvSpPr/>
            <p:nvPr/>
          </p:nvSpPr>
          <p:spPr>
            <a:xfrm>
              <a:off x="6393743" y="1314912"/>
              <a:ext cx="9589" cy="9589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673;p78">
              <a:extLst>
                <a:ext uri="{FF2B5EF4-FFF2-40B4-BE49-F238E27FC236}">
                  <a16:creationId xmlns:a16="http://schemas.microsoft.com/office/drawing/2014/main" xmlns="" id="{C2D59CE6-4142-44F6-8743-60711B7588B4}"/>
                </a:ext>
              </a:extLst>
            </p:cNvPr>
            <p:cNvSpPr/>
            <p:nvPr/>
          </p:nvSpPr>
          <p:spPr>
            <a:xfrm>
              <a:off x="6362530" y="1279028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674;p78">
              <a:extLst>
                <a:ext uri="{FF2B5EF4-FFF2-40B4-BE49-F238E27FC236}">
                  <a16:creationId xmlns:a16="http://schemas.microsoft.com/office/drawing/2014/main" xmlns="" id="{76B1496E-C2E2-4531-ACBB-001BEF740788}"/>
                </a:ext>
              </a:extLst>
            </p:cNvPr>
            <p:cNvSpPr/>
            <p:nvPr/>
          </p:nvSpPr>
          <p:spPr>
            <a:xfrm>
              <a:off x="6332463" y="1279028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675;p78">
              <a:extLst>
                <a:ext uri="{FF2B5EF4-FFF2-40B4-BE49-F238E27FC236}">
                  <a16:creationId xmlns:a16="http://schemas.microsoft.com/office/drawing/2014/main" xmlns="" id="{5EF89C9F-5D68-4B53-902D-344BC28BB6D5}"/>
                </a:ext>
              </a:extLst>
            </p:cNvPr>
            <p:cNvSpPr/>
            <p:nvPr/>
          </p:nvSpPr>
          <p:spPr>
            <a:xfrm>
              <a:off x="6362530" y="1314912"/>
              <a:ext cx="9603" cy="9589"/>
            </a:xfrm>
            <a:custGeom>
              <a:avLst/>
              <a:gdLst/>
              <a:ahLst/>
              <a:cxnLst/>
              <a:rect l="l" t="t" r="r" b="b"/>
              <a:pathLst>
                <a:path w="695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676;p78">
              <a:extLst>
                <a:ext uri="{FF2B5EF4-FFF2-40B4-BE49-F238E27FC236}">
                  <a16:creationId xmlns:a16="http://schemas.microsoft.com/office/drawing/2014/main" xmlns="" id="{45B6A578-2749-4FAC-B732-C71102803195}"/>
                </a:ext>
              </a:extLst>
            </p:cNvPr>
            <p:cNvSpPr/>
            <p:nvPr/>
          </p:nvSpPr>
          <p:spPr>
            <a:xfrm>
              <a:off x="6332463" y="1314912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677;p78">
              <a:extLst>
                <a:ext uri="{FF2B5EF4-FFF2-40B4-BE49-F238E27FC236}">
                  <a16:creationId xmlns:a16="http://schemas.microsoft.com/office/drawing/2014/main" xmlns="" id="{50AD5437-13AD-4E99-BF3D-589D98773B05}"/>
                </a:ext>
              </a:extLst>
            </p:cNvPr>
            <p:cNvSpPr/>
            <p:nvPr/>
          </p:nvSpPr>
          <p:spPr>
            <a:xfrm>
              <a:off x="6301125" y="1279028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678;p78">
              <a:extLst>
                <a:ext uri="{FF2B5EF4-FFF2-40B4-BE49-F238E27FC236}">
                  <a16:creationId xmlns:a16="http://schemas.microsoft.com/office/drawing/2014/main" xmlns="" id="{28ADBA0F-0CE8-4ED3-8DA2-0234AD81808F}"/>
                </a:ext>
              </a:extLst>
            </p:cNvPr>
            <p:cNvSpPr/>
            <p:nvPr/>
          </p:nvSpPr>
          <p:spPr>
            <a:xfrm>
              <a:off x="6301125" y="1314912"/>
              <a:ext cx="9576" cy="9589"/>
            </a:xfrm>
            <a:custGeom>
              <a:avLst/>
              <a:gdLst/>
              <a:ahLst/>
              <a:cxnLst/>
              <a:rect l="l" t="t" r="r" b="b"/>
              <a:pathLst>
                <a:path w="693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5D70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679;p78">
              <a:extLst>
                <a:ext uri="{FF2B5EF4-FFF2-40B4-BE49-F238E27FC236}">
                  <a16:creationId xmlns:a16="http://schemas.microsoft.com/office/drawing/2014/main" xmlns="" id="{214B9C31-4B2D-4457-A82A-00B05E9AFA6E}"/>
                </a:ext>
              </a:extLst>
            </p:cNvPr>
            <p:cNvSpPr/>
            <p:nvPr/>
          </p:nvSpPr>
          <p:spPr>
            <a:xfrm>
              <a:off x="6483861" y="1314995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680;p78">
              <a:extLst>
                <a:ext uri="{FF2B5EF4-FFF2-40B4-BE49-F238E27FC236}">
                  <a16:creationId xmlns:a16="http://schemas.microsoft.com/office/drawing/2014/main" xmlns="" id="{C8763E13-EC0D-484B-B5E5-BFECF7408BAD}"/>
                </a:ext>
              </a:extLst>
            </p:cNvPr>
            <p:cNvSpPr/>
            <p:nvPr/>
          </p:nvSpPr>
          <p:spPr>
            <a:xfrm>
              <a:off x="6454057" y="1314995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681;p78">
              <a:extLst>
                <a:ext uri="{FF2B5EF4-FFF2-40B4-BE49-F238E27FC236}">
                  <a16:creationId xmlns:a16="http://schemas.microsoft.com/office/drawing/2014/main" xmlns="" id="{FD6339B8-3671-40C1-AB93-1A5AC4F8CA17}"/>
                </a:ext>
              </a:extLst>
            </p:cNvPr>
            <p:cNvSpPr/>
            <p:nvPr/>
          </p:nvSpPr>
          <p:spPr>
            <a:xfrm>
              <a:off x="6483861" y="1350893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682;p78">
              <a:extLst>
                <a:ext uri="{FF2B5EF4-FFF2-40B4-BE49-F238E27FC236}">
                  <a16:creationId xmlns:a16="http://schemas.microsoft.com/office/drawing/2014/main" xmlns="" id="{4091803A-4207-4554-9A34-CFBA2C9E6237}"/>
                </a:ext>
              </a:extLst>
            </p:cNvPr>
            <p:cNvSpPr/>
            <p:nvPr/>
          </p:nvSpPr>
          <p:spPr>
            <a:xfrm>
              <a:off x="6454057" y="1350893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683;p78">
              <a:extLst>
                <a:ext uri="{FF2B5EF4-FFF2-40B4-BE49-F238E27FC236}">
                  <a16:creationId xmlns:a16="http://schemas.microsoft.com/office/drawing/2014/main" xmlns="" id="{9F9A51F9-4719-4429-B150-8D1E63BECDD8}"/>
                </a:ext>
              </a:extLst>
            </p:cNvPr>
            <p:cNvSpPr/>
            <p:nvPr/>
          </p:nvSpPr>
          <p:spPr>
            <a:xfrm>
              <a:off x="6423893" y="1314995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684;p78">
              <a:extLst>
                <a:ext uri="{FF2B5EF4-FFF2-40B4-BE49-F238E27FC236}">
                  <a16:creationId xmlns:a16="http://schemas.microsoft.com/office/drawing/2014/main" xmlns="" id="{F7BA5540-B84A-4A11-B931-617B22CDC40A}"/>
                </a:ext>
              </a:extLst>
            </p:cNvPr>
            <p:cNvSpPr/>
            <p:nvPr/>
          </p:nvSpPr>
          <p:spPr>
            <a:xfrm>
              <a:off x="6393743" y="1314995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685;p78">
              <a:extLst>
                <a:ext uri="{FF2B5EF4-FFF2-40B4-BE49-F238E27FC236}">
                  <a16:creationId xmlns:a16="http://schemas.microsoft.com/office/drawing/2014/main" xmlns="" id="{35FD73FC-0336-49DD-A03D-1462A119135E}"/>
                </a:ext>
              </a:extLst>
            </p:cNvPr>
            <p:cNvSpPr/>
            <p:nvPr/>
          </p:nvSpPr>
          <p:spPr>
            <a:xfrm>
              <a:off x="6423893" y="1350893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4" y="694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686;p78">
              <a:extLst>
                <a:ext uri="{FF2B5EF4-FFF2-40B4-BE49-F238E27FC236}">
                  <a16:creationId xmlns:a16="http://schemas.microsoft.com/office/drawing/2014/main" xmlns="" id="{DE2E60CA-B356-4CBF-AD52-1C1E8DE744E3}"/>
                </a:ext>
              </a:extLst>
            </p:cNvPr>
            <p:cNvSpPr/>
            <p:nvPr/>
          </p:nvSpPr>
          <p:spPr>
            <a:xfrm>
              <a:off x="6393743" y="1350893"/>
              <a:ext cx="9589" cy="9603"/>
            </a:xfrm>
            <a:custGeom>
              <a:avLst/>
              <a:gdLst/>
              <a:ahLst/>
              <a:cxnLst/>
              <a:rect l="l" t="t" r="r" b="b"/>
              <a:pathLst>
                <a:path w="694" h="695" extrusionOk="0">
                  <a:moveTo>
                    <a:pt x="1" y="0"/>
                  </a:moveTo>
                  <a:lnTo>
                    <a:pt x="1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687;p78">
              <a:extLst>
                <a:ext uri="{FF2B5EF4-FFF2-40B4-BE49-F238E27FC236}">
                  <a16:creationId xmlns:a16="http://schemas.microsoft.com/office/drawing/2014/main" xmlns="" id="{EE6EC53E-D98D-48AA-BBD8-1FC49280F45D}"/>
                </a:ext>
              </a:extLst>
            </p:cNvPr>
            <p:cNvSpPr/>
            <p:nvPr/>
          </p:nvSpPr>
          <p:spPr>
            <a:xfrm>
              <a:off x="6362530" y="1314995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688;p78">
              <a:extLst>
                <a:ext uri="{FF2B5EF4-FFF2-40B4-BE49-F238E27FC236}">
                  <a16:creationId xmlns:a16="http://schemas.microsoft.com/office/drawing/2014/main" xmlns="" id="{BAFD0788-ABDB-4071-8DF2-C561C2389723}"/>
                </a:ext>
              </a:extLst>
            </p:cNvPr>
            <p:cNvSpPr/>
            <p:nvPr/>
          </p:nvSpPr>
          <p:spPr>
            <a:xfrm>
              <a:off x="6332463" y="1314995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689;p78">
              <a:extLst>
                <a:ext uri="{FF2B5EF4-FFF2-40B4-BE49-F238E27FC236}">
                  <a16:creationId xmlns:a16="http://schemas.microsoft.com/office/drawing/2014/main" xmlns="" id="{9078C0A2-A2F5-4AE7-9867-0A12CF816FBB}"/>
                </a:ext>
              </a:extLst>
            </p:cNvPr>
            <p:cNvSpPr/>
            <p:nvPr/>
          </p:nvSpPr>
          <p:spPr>
            <a:xfrm>
              <a:off x="6362530" y="1350893"/>
              <a:ext cx="9603" cy="9603"/>
            </a:xfrm>
            <a:custGeom>
              <a:avLst/>
              <a:gdLst/>
              <a:ahLst/>
              <a:cxnLst/>
              <a:rect l="l" t="t" r="r" b="b"/>
              <a:pathLst>
                <a:path w="695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5" y="694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690;p78">
              <a:extLst>
                <a:ext uri="{FF2B5EF4-FFF2-40B4-BE49-F238E27FC236}">
                  <a16:creationId xmlns:a16="http://schemas.microsoft.com/office/drawing/2014/main" xmlns="" id="{30EE93F6-A0D0-4052-91D6-811CF9CA0317}"/>
                </a:ext>
              </a:extLst>
            </p:cNvPr>
            <p:cNvSpPr/>
            <p:nvPr/>
          </p:nvSpPr>
          <p:spPr>
            <a:xfrm>
              <a:off x="6332463" y="1350893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691;p78">
              <a:extLst>
                <a:ext uri="{FF2B5EF4-FFF2-40B4-BE49-F238E27FC236}">
                  <a16:creationId xmlns:a16="http://schemas.microsoft.com/office/drawing/2014/main" xmlns="" id="{A3197860-77DA-49B8-A2FA-07CE6DDB8F3E}"/>
                </a:ext>
              </a:extLst>
            </p:cNvPr>
            <p:cNvSpPr/>
            <p:nvPr/>
          </p:nvSpPr>
          <p:spPr>
            <a:xfrm>
              <a:off x="6301125" y="1314995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692;p78">
              <a:extLst>
                <a:ext uri="{FF2B5EF4-FFF2-40B4-BE49-F238E27FC236}">
                  <a16:creationId xmlns:a16="http://schemas.microsoft.com/office/drawing/2014/main" xmlns="" id="{56129D8B-6E64-4D53-946A-E2CCB07B49CB}"/>
                </a:ext>
              </a:extLst>
            </p:cNvPr>
            <p:cNvSpPr/>
            <p:nvPr/>
          </p:nvSpPr>
          <p:spPr>
            <a:xfrm>
              <a:off x="6301125" y="1350893"/>
              <a:ext cx="9576" cy="9603"/>
            </a:xfrm>
            <a:custGeom>
              <a:avLst/>
              <a:gdLst/>
              <a:ahLst/>
              <a:cxnLst/>
              <a:rect l="l" t="t" r="r" b="b"/>
              <a:pathLst>
                <a:path w="693" h="695" extrusionOk="0">
                  <a:moveTo>
                    <a:pt x="0" y="0"/>
                  </a:moveTo>
                  <a:lnTo>
                    <a:pt x="0" y="694"/>
                  </a:lnTo>
                  <a:lnTo>
                    <a:pt x="692" y="69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693;p78">
              <a:extLst>
                <a:ext uri="{FF2B5EF4-FFF2-40B4-BE49-F238E27FC236}">
                  <a16:creationId xmlns:a16="http://schemas.microsoft.com/office/drawing/2014/main" xmlns="" id="{5BA60CF1-8A7A-459A-AF1B-02099DAE9AD1}"/>
                </a:ext>
              </a:extLst>
            </p:cNvPr>
            <p:cNvSpPr/>
            <p:nvPr/>
          </p:nvSpPr>
          <p:spPr>
            <a:xfrm>
              <a:off x="6287100" y="1210675"/>
              <a:ext cx="220375" cy="51925"/>
            </a:xfrm>
            <a:custGeom>
              <a:avLst/>
              <a:gdLst/>
              <a:ahLst/>
              <a:cxnLst/>
              <a:rect l="l" t="t" r="r" b="b"/>
              <a:pathLst>
                <a:path w="15949" h="3301" extrusionOk="0">
                  <a:moveTo>
                    <a:pt x="0" y="0"/>
                  </a:moveTo>
                  <a:lnTo>
                    <a:pt x="0" y="3300"/>
                  </a:lnTo>
                  <a:lnTo>
                    <a:pt x="15949" y="3300"/>
                  </a:lnTo>
                  <a:lnTo>
                    <a:pt x="159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694;p78">
              <a:extLst>
                <a:ext uri="{FF2B5EF4-FFF2-40B4-BE49-F238E27FC236}">
                  <a16:creationId xmlns:a16="http://schemas.microsoft.com/office/drawing/2014/main" xmlns="" id="{DA54A735-F258-45F2-9326-7A6F223B0293}"/>
                </a:ext>
              </a:extLst>
            </p:cNvPr>
            <p:cNvSpPr/>
            <p:nvPr/>
          </p:nvSpPr>
          <p:spPr>
            <a:xfrm>
              <a:off x="6286561" y="1249265"/>
              <a:ext cx="220361" cy="13168"/>
            </a:xfrm>
            <a:custGeom>
              <a:avLst/>
              <a:gdLst/>
              <a:ahLst/>
              <a:cxnLst/>
              <a:rect l="l" t="t" r="r" b="b"/>
              <a:pathLst>
                <a:path w="15948" h="953" extrusionOk="0">
                  <a:moveTo>
                    <a:pt x="0" y="1"/>
                  </a:moveTo>
                  <a:lnTo>
                    <a:pt x="0" y="952"/>
                  </a:lnTo>
                  <a:lnTo>
                    <a:pt x="15948" y="952"/>
                  </a:lnTo>
                  <a:lnTo>
                    <a:pt x="159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695;p78">
              <a:extLst>
                <a:ext uri="{FF2B5EF4-FFF2-40B4-BE49-F238E27FC236}">
                  <a16:creationId xmlns:a16="http://schemas.microsoft.com/office/drawing/2014/main" xmlns="" id="{52CD4BC3-59CC-4895-B98D-B6A9B363E64B}"/>
                </a:ext>
              </a:extLst>
            </p:cNvPr>
            <p:cNvSpPr/>
            <p:nvPr/>
          </p:nvSpPr>
          <p:spPr>
            <a:xfrm>
              <a:off x="5645995" y="1404076"/>
              <a:ext cx="1934616" cy="43567"/>
            </a:xfrm>
            <a:custGeom>
              <a:avLst/>
              <a:gdLst/>
              <a:ahLst/>
              <a:cxnLst/>
              <a:rect l="l" t="t" r="r" b="b"/>
              <a:pathLst>
                <a:path w="140012" h="3153" extrusionOk="0">
                  <a:moveTo>
                    <a:pt x="1577" y="0"/>
                  </a:moveTo>
                  <a:cubicBezTo>
                    <a:pt x="707" y="0"/>
                    <a:pt x="1" y="706"/>
                    <a:pt x="2" y="1576"/>
                  </a:cubicBezTo>
                  <a:cubicBezTo>
                    <a:pt x="2" y="2446"/>
                    <a:pt x="707" y="3152"/>
                    <a:pt x="1577" y="3152"/>
                  </a:cubicBezTo>
                  <a:lnTo>
                    <a:pt x="138436" y="3152"/>
                  </a:lnTo>
                  <a:cubicBezTo>
                    <a:pt x="139306" y="3152"/>
                    <a:pt x="140012" y="2446"/>
                    <a:pt x="140012" y="1576"/>
                  </a:cubicBezTo>
                  <a:cubicBezTo>
                    <a:pt x="140012" y="706"/>
                    <a:pt x="139306" y="0"/>
                    <a:pt x="1384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696;p78">
              <a:extLst>
                <a:ext uri="{FF2B5EF4-FFF2-40B4-BE49-F238E27FC236}">
                  <a16:creationId xmlns:a16="http://schemas.microsoft.com/office/drawing/2014/main" xmlns="" id="{DA63FA9F-A6C0-4BF2-B14B-36540BCA308A}"/>
                </a:ext>
              </a:extLst>
            </p:cNvPr>
            <p:cNvSpPr/>
            <p:nvPr/>
          </p:nvSpPr>
          <p:spPr>
            <a:xfrm>
              <a:off x="7692367" y="1399033"/>
              <a:ext cx="936453" cy="55505"/>
            </a:xfrm>
            <a:custGeom>
              <a:avLst/>
              <a:gdLst/>
              <a:ahLst/>
              <a:cxnLst/>
              <a:rect l="l" t="t" r="r" b="b"/>
              <a:pathLst>
                <a:path w="67773" h="4017" extrusionOk="0">
                  <a:moveTo>
                    <a:pt x="2009" y="0"/>
                  </a:moveTo>
                  <a:cubicBezTo>
                    <a:pt x="901" y="0"/>
                    <a:pt x="2" y="900"/>
                    <a:pt x="0" y="2008"/>
                  </a:cubicBezTo>
                  <a:cubicBezTo>
                    <a:pt x="2" y="3117"/>
                    <a:pt x="901" y="4016"/>
                    <a:pt x="2009" y="4016"/>
                  </a:cubicBezTo>
                  <a:lnTo>
                    <a:pt x="65764" y="4016"/>
                  </a:lnTo>
                  <a:cubicBezTo>
                    <a:pt x="66873" y="4016"/>
                    <a:pt x="67772" y="3117"/>
                    <a:pt x="67772" y="2008"/>
                  </a:cubicBezTo>
                  <a:cubicBezTo>
                    <a:pt x="67772" y="900"/>
                    <a:pt x="66873" y="0"/>
                    <a:pt x="657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697;p78">
              <a:extLst>
                <a:ext uri="{FF2B5EF4-FFF2-40B4-BE49-F238E27FC236}">
                  <a16:creationId xmlns:a16="http://schemas.microsoft.com/office/drawing/2014/main" xmlns="" id="{3519F637-D105-4098-8866-17CE2A55BD27}"/>
                </a:ext>
              </a:extLst>
            </p:cNvPr>
            <p:cNvSpPr/>
            <p:nvPr/>
          </p:nvSpPr>
          <p:spPr>
            <a:xfrm>
              <a:off x="5486776" y="1404477"/>
              <a:ext cx="1934588" cy="43553"/>
            </a:xfrm>
            <a:custGeom>
              <a:avLst/>
              <a:gdLst/>
              <a:ahLst/>
              <a:cxnLst/>
              <a:rect l="l" t="t" r="r" b="b"/>
              <a:pathLst>
                <a:path w="140010" h="3152" extrusionOk="0">
                  <a:moveTo>
                    <a:pt x="1576" y="1"/>
                  </a:moveTo>
                  <a:cubicBezTo>
                    <a:pt x="706" y="1"/>
                    <a:pt x="0" y="705"/>
                    <a:pt x="0" y="1577"/>
                  </a:cubicBezTo>
                  <a:cubicBezTo>
                    <a:pt x="0" y="2447"/>
                    <a:pt x="706" y="3151"/>
                    <a:pt x="1576" y="3151"/>
                  </a:cubicBezTo>
                  <a:lnTo>
                    <a:pt x="138435" y="3151"/>
                  </a:lnTo>
                  <a:cubicBezTo>
                    <a:pt x="139305" y="3151"/>
                    <a:pt x="140010" y="2447"/>
                    <a:pt x="140010" y="1577"/>
                  </a:cubicBezTo>
                  <a:cubicBezTo>
                    <a:pt x="140010" y="705"/>
                    <a:pt x="139305" y="1"/>
                    <a:pt x="1384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17858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2D5041A-AE75-4CB7-8400-FACD86CAC168}"/>
              </a:ext>
            </a:extLst>
          </p:cNvPr>
          <p:cNvSpPr/>
          <p:nvPr/>
        </p:nvSpPr>
        <p:spPr>
          <a:xfrm>
            <a:off x="0" y="-422"/>
            <a:ext cx="9144000" cy="5143500"/>
          </a:xfrm>
          <a:prstGeom prst="rect">
            <a:avLst/>
          </a:prstGeom>
          <a:solidFill>
            <a:schemeClr val="accent5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1522;p76">
            <a:extLst>
              <a:ext uri="{FF2B5EF4-FFF2-40B4-BE49-F238E27FC236}">
                <a16:creationId xmlns:a16="http://schemas.microsoft.com/office/drawing/2014/main" xmlns="" id="{571D18F1-0BF5-48A4-9753-3C4670F25ABA}"/>
              </a:ext>
            </a:extLst>
          </p:cNvPr>
          <p:cNvSpPr txBox="1">
            <a:spLocks/>
          </p:cNvSpPr>
          <p:nvPr/>
        </p:nvSpPr>
        <p:spPr>
          <a:xfrm>
            <a:off x="2152199" y="2252786"/>
            <a:ext cx="48396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6000" dirty="0">
                <a:solidFill>
                  <a:schemeClr val="bg1"/>
                </a:solidFill>
                <a:latin typeface="Staatliches" panose="020B0604020202020204" charset="0"/>
              </a:rPr>
              <a:t>THANKS!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808D052-697A-4569-858D-D5154AC92B6D}"/>
              </a:ext>
            </a:extLst>
          </p:cNvPr>
          <p:cNvSpPr/>
          <p:nvPr/>
        </p:nvSpPr>
        <p:spPr>
          <a:xfrm>
            <a:off x="1165653" y="949530"/>
            <a:ext cx="6812692" cy="325847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42269"/>
      </p:ext>
    </p:extLst>
  </p:cSld>
  <p:clrMapOvr>
    <a:masterClrMapping/>
  </p:clrMapOvr>
</p:sld>
</file>

<file path=ppt/theme/theme1.xml><?xml version="1.0" encoding="utf-8"?>
<a:theme xmlns:a="http://schemas.openxmlformats.org/drawingml/2006/main" name="Water Resourc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B2E2E3"/>
      </a:accent1>
      <a:accent2>
        <a:srgbClr val="5BB8BB"/>
      </a:accent2>
      <a:accent3>
        <a:srgbClr val="5EDBEF"/>
      </a:accent3>
      <a:accent4>
        <a:srgbClr val="6DCFD1"/>
      </a:accent4>
      <a:accent5>
        <a:srgbClr val="0097A7"/>
      </a:accent5>
      <a:accent6>
        <a:srgbClr val="00C3B1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183</Words>
  <Application>Microsoft Office PowerPoint</Application>
  <PresentationFormat>On-screen Show (16:9)</PresentationFormat>
  <Paragraphs>36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Staatliches</vt:lpstr>
      <vt:lpstr>Arial</vt:lpstr>
      <vt:lpstr>Roboto</vt:lpstr>
      <vt:lpstr>Water Resources</vt:lpstr>
      <vt:lpstr>WATER RESOURCES</vt:lpstr>
      <vt:lpstr>PROBLEM</vt:lpstr>
      <vt:lpstr>SOLUTION</vt:lpstr>
      <vt:lpstr>How device will work</vt:lpstr>
      <vt:lpstr>Mission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iWater</dc:title>
  <dc:creator>Nabil Newaz</dc:creator>
  <cp:keywords>Nabil Newaz</cp:keywords>
  <cp:lastModifiedBy>Nabil Newaz</cp:lastModifiedBy>
  <cp:revision>23</cp:revision>
  <dcterms:modified xsi:type="dcterms:W3CDTF">2020-05-31T08:24:22Z</dcterms:modified>
</cp:coreProperties>
</file>